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3" r:id="rId8"/>
    <p:sldId id="265" r:id="rId9"/>
    <p:sldId id="266" r:id="rId10"/>
    <p:sldId id="261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76" r:id="rId21"/>
    <p:sldId id="269" r:id="rId2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11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40" y="27178"/>
            <a:ext cx="8488299" cy="808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5324" y="1175765"/>
            <a:ext cx="7458075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66.jp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jp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jp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jp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jpg"/><Relationship Id="rId17" Type="http://schemas.openxmlformats.org/officeDocument/2006/relationships/image" Target="../media/image81.png"/><Relationship Id="rId2" Type="http://schemas.openxmlformats.org/officeDocument/2006/relationships/image" Target="../media/image67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19" Type="http://schemas.openxmlformats.org/officeDocument/2006/relationships/image" Target="../media/image66.jpg"/><Relationship Id="rId4" Type="http://schemas.openxmlformats.org/officeDocument/2006/relationships/image" Target="../media/image69.jpg"/><Relationship Id="rId9" Type="http://schemas.openxmlformats.org/officeDocument/2006/relationships/image" Target="../media/image74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428750"/>
            <a:ext cx="6365875" cy="1901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solidFill>
                  <a:srgbClr val="006EC0"/>
                </a:solidFill>
                <a:latin typeface="Comic Sans MS"/>
                <a:cs typeface="Comic Sans MS"/>
              </a:rPr>
              <a:t>Итоговое</a:t>
            </a:r>
            <a:r>
              <a:rPr sz="4100" spc="-13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4100" spc="-10" dirty="0">
                <a:solidFill>
                  <a:srgbClr val="006EC0"/>
                </a:solidFill>
                <a:latin typeface="Comic Sans MS"/>
                <a:cs typeface="Comic Sans MS"/>
              </a:rPr>
              <a:t>собеседование </a:t>
            </a:r>
            <a:r>
              <a:rPr sz="4100" dirty="0">
                <a:solidFill>
                  <a:srgbClr val="006EC0"/>
                </a:solidFill>
                <a:latin typeface="Comic Sans MS"/>
                <a:cs typeface="Comic Sans MS"/>
              </a:rPr>
              <a:t>по</a:t>
            </a:r>
            <a:r>
              <a:rPr sz="4100" spc="-13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4100" dirty="0">
                <a:solidFill>
                  <a:srgbClr val="006EC0"/>
                </a:solidFill>
                <a:latin typeface="Comic Sans MS"/>
                <a:cs typeface="Comic Sans MS"/>
              </a:rPr>
              <a:t>русскому</a:t>
            </a:r>
            <a:r>
              <a:rPr sz="4100" spc="-14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4100" spc="-10" dirty="0">
                <a:solidFill>
                  <a:srgbClr val="006EC0"/>
                </a:solidFill>
                <a:latin typeface="Comic Sans MS"/>
                <a:cs typeface="Comic Sans MS"/>
              </a:rPr>
              <a:t>языку</a:t>
            </a:r>
            <a:endParaRPr sz="4100" dirty="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4100" dirty="0">
                <a:solidFill>
                  <a:srgbClr val="006EC0"/>
                </a:solidFill>
                <a:latin typeface="Comic Sans MS"/>
                <a:cs typeface="Comic Sans MS"/>
              </a:rPr>
              <a:t>в</a:t>
            </a:r>
            <a:r>
              <a:rPr sz="4100" spc="-1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4100" dirty="0">
                <a:solidFill>
                  <a:srgbClr val="006EC0"/>
                </a:solidFill>
                <a:latin typeface="Comic Sans MS"/>
                <a:cs typeface="Comic Sans MS"/>
              </a:rPr>
              <a:t>9</a:t>
            </a:r>
            <a:r>
              <a:rPr sz="4100" spc="-50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sz="4100" spc="-10" dirty="0">
                <a:solidFill>
                  <a:srgbClr val="006EC0"/>
                </a:solidFill>
                <a:latin typeface="Comic Sans MS"/>
                <a:cs typeface="Comic Sans MS"/>
              </a:rPr>
              <a:t>классе</a:t>
            </a:r>
            <a:endParaRPr sz="41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6919" y="481075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115311"/>
            <a:ext cx="1371600" cy="579120"/>
          </a:xfrm>
          <a:custGeom>
            <a:avLst/>
            <a:gdLst/>
            <a:ahLst/>
            <a:cxnLst/>
            <a:rect l="l" t="t" r="r" b="b"/>
            <a:pathLst>
              <a:path w="1371600" h="579119">
                <a:moveTo>
                  <a:pt x="1371600" y="0"/>
                </a:moveTo>
                <a:lnTo>
                  <a:pt x="0" y="0"/>
                </a:lnTo>
                <a:lnTo>
                  <a:pt x="0" y="579119"/>
                </a:lnTo>
                <a:lnTo>
                  <a:pt x="1371600" y="579119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40" y="243586"/>
            <a:ext cx="8452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mic Sans MS"/>
                <a:cs typeface="Comic Sans MS"/>
              </a:rPr>
              <a:t>Собеседование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(допуск</a:t>
            </a:r>
            <a:r>
              <a:rPr sz="2800" spc="-1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к</a:t>
            </a:r>
            <a:r>
              <a:rPr sz="2800" spc="-1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ОГЭ)</a:t>
            </a:r>
            <a:r>
              <a:rPr sz="2800" spc="-1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включает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в</a:t>
            </a:r>
            <a:r>
              <a:rPr sz="2800" spc="-15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себя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825753"/>
            <a:ext cx="8522970" cy="424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815" indent="-539115">
              <a:lnSpc>
                <a:spcPct val="100000"/>
              </a:lnSpc>
              <a:spcBef>
                <a:spcPts val="100"/>
              </a:spcBef>
              <a:buSzPct val="118750"/>
              <a:buFont typeface="Wingdings"/>
              <a:buChar char=""/>
              <a:tabLst>
                <a:tab pos="551815" algn="l"/>
              </a:tabLst>
            </a:pP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выразительное</a:t>
            </a:r>
            <a:r>
              <a:rPr sz="2400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чтение</a:t>
            </a:r>
            <a:r>
              <a:rPr sz="24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текста</a:t>
            </a:r>
            <a:endParaRPr sz="2400">
              <a:latin typeface="Comic Sans MS"/>
              <a:cs typeface="Comic Sans MS"/>
            </a:endParaRPr>
          </a:p>
          <a:p>
            <a:pPr marL="551815" indent="-539115">
              <a:lnSpc>
                <a:spcPct val="100000"/>
              </a:lnSpc>
              <a:spcBef>
                <a:spcPts val="400"/>
              </a:spcBef>
              <a:buSzPct val="118750"/>
              <a:buFont typeface="Wingdings"/>
              <a:buChar char=""/>
              <a:tabLst>
                <a:tab pos="551815" algn="l"/>
              </a:tabLst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пересказ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прочитанного</a:t>
            </a:r>
            <a:r>
              <a:rPr sz="2400" spc="-8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с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интеграцией</a:t>
            </a:r>
            <a:r>
              <a:rPr sz="2400" spc="-1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цитаты</a:t>
            </a:r>
            <a:endParaRPr sz="2400">
              <a:latin typeface="Comic Sans MS"/>
              <a:cs typeface="Comic Sans MS"/>
            </a:endParaRPr>
          </a:p>
          <a:p>
            <a:pPr marL="13970" marR="1189355" indent="-1905">
              <a:lnSpc>
                <a:spcPct val="100000"/>
              </a:lnSpc>
              <a:spcBef>
                <a:spcPts val="395"/>
              </a:spcBef>
              <a:buSzPct val="118750"/>
              <a:buFont typeface="Wingdings"/>
              <a:buChar char=""/>
              <a:tabLst>
                <a:tab pos="13970" algn="l"/>
                <a:tab pos="551815" algn="l"/>
                <a:tab pos="1692275" algn="l"/>
              </a:tabLst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	построение</a:t>
            </a:r>
            <a:r>
              <a:rPr sz="2400" spc="-15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монологического</a:t>
            </a:r>
            <a:r>
              <a:rPr sz="24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высказывания</a:t>
            </a:r>
            <a:r>
              <a:rPr sz="2400" spc="-1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с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опорой</a:t>
            </a:r>
            <a:r>
              <a:rPr sz="2400" spc="-1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omic Sans MS"/>
                <a:cs typeface="Comic Sans MS"/>
              </a:rPr>
              <a:t>на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предложенный</a:t>
            </a:r>
            <a:r>
              <a:rPr sz="2400" spc="-1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mic Sans MS"/>
                <a:cs typeface="Comic Sans MS"/>
              </a:rPr>
              <a:t>план</a:t>
            </a:r>
            <a:endParaRPr sz="2400">
              <a:latin typeface="Comic Sans MS"/>
              <a:cs typeface="Comic Sans MS"/>
            </a:endParaRPr>
          </a:p>
          <a:p>
            <a:pPr marL="551815" indent="-539115">
              <a:lnSpc>
                <a:spcPct val="100000"/>
              </a:lnSpc>
              <a:spcBef>
                <a:spcPts val="409"/>
              </a:spcBef>
              <a:buSzPct val="118750"/>
              <a:buFont typeface="Wingdings"/>
              <a:buChar char=""/>
              <a:tabLst>
                <a:tab pos="551815" algn="l"/>
              </a:tabLst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участие</a:t>
            </a:r>
            <a:r>
              <a:rPr sz="2400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в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диалоге</a:t>
            </a:r>
            <a:r>
              <a:rPr sz="2400" spc="-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на</a:t>
            </a:r>
            <a:r>
              <a:rPr sz="2400" spc="-1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выбранную</a:t>
            </a:r>
            <a:r>
              <a:rPr sz="2400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omic Sans MS"/>
                <a:cs typeface="Comic Sans MS"/>
              </a:rPr>
              <a:t>тему</a:t>
            </a:r>
            <a:endParaRPr sz="2400">
              <a:latin typeface="Comic Sans MS"/>
              <a:cs typeface="Comic Sans MS"/>
            </a:endParaRPr>
          </a:p>
          <a:p>
            <a:pPr marL="2840990" marR="635000" indent="-2038350">
              <a:lnSpc>
                <a:spcPct val="100000"/>
              </a:lnSpc>
              <a:spcBef>
                <a:spcPts val="819"/>
              </a:spcBef>
            </a:pP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Собеседование</a:t>
            </a:r>
            <a:r>
              <a:rPr sz="2800" b="1" spc="-1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оценивается</a:t>
            </a:r>
            <a:r>
              <a:rPr sz="2800" b="1" spc="-16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по</a:t>
            </a:r>
            <a:r>
              <a:rPr sz="2800" b="1" spc="-16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omic Sans MS"/>
                <a:cs typeface="Comic Sans MS"/>
              </a:rPr>
              <a:t>системе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ЗАЧЕТ/НЕЗАЧЕТ</a:t>
            </a:r>
            <a:endParaRPr sz="2800">
              <a:latin typeface="Comic Sans MS"/>
              <a:cs typeface="Comic Sans MS"/>
            </a:endParaRPr>
          </a:p>
          <a:p>
            <a:pPr marL="160020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Общее</a:t>
            </a:r>
            <a:r>
              <a:rPr sz="2800" b="1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количество</a:t>
            </a:r>
            <a:r>
              <a:rPr sz="2800" b="1" spc="-10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баллов</a:t>
            </a:r>
            <a:r>
              <a:rPr sz="2800" b="1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за</a:t>
            </a:r>
            <a:r>
              <a:rPr sz="2800" b="1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всю</a:t>
            </a:r>
            <a:r>
              <a:rPr sz="2800" b="1" spc="-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работу</a:t>
            </a:r>
            <a:r>
              <a:rPr sz="2800" b="1" spc="-8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–</a:t>
            </a:r>
            <a:r>
              <a:rPr sz="2800" b="1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omic Sans MS"/>
                <a:cs typeface="Comic Sans MS"/>
              </a:rPr>
              <a:t>20.</a:t>
            </a:r>
            <a:endParaRPr sz="2800">
              <a:latin typeface="Comic Sans MS"/>
              <a:cs typeface="Comic Sans MS"/>
            </a:endParaRPr>
          </a:p>
          <a:p>
            <a:pPr marL="313055" algn="ctr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Если</a:t>
            </a:r>
            <a:r>
              <a:rPr sz="2400" b="1" spc="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испытуемый</a:t>
            </a:r>
            <a:r>
              <a:rPr sz="2400" b="1" spc="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mic Sans MS"/>
                <a:cs typeface="Comic Sans MS"/>
              </a:rPr>
              <a:t>набрал</a:t>
            </a:r>
            <a:r>
              <a:rPr sz="2400" b="1" spc="6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10</a:t>
            </a:r>
            <a:r>
              <a:rPr sz="2400" b="1" spc="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баллов</a:t>
            </a:r>
            <a:r>
              <a:rPr sz="2400" b="1" spc="-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и</a:t>
            </a:r>
            <a:r>
              <a:rPr sz="24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mic Sans MS"/>
                <a:cs typeface="Comic Sans MS"/>
              </a:rPr>
              <a:t>более</a:t>
            </a:r>
            <a:r>
              <a:rPr sz="2400" b="1" spc="-10" dirty="0">
                <a:solidFill>
                  <a:srgbClr val="001F5F"/>
                </a:solidFill>
                <a:latin typeface="Comic Sans MS"/>
                <a:cs typeface="Comic Sans MS"/>
              </a:rPr>
              <a:t>,</a:t>
            </a:r>
            <a:endParaRPr sz="2400">
              <a:latin typeface="Comic Sans MS"/>
              <a:cs typeface="Comic Sans MS"/>
            </a:endParaRPr>
          </a:p>
          <a:p>
            <a:pPr marL="158115" algn="ctr">
              <a:lnSpc>
                <a:spcPct val="100000"/>
              </a:lnSpc>
              <a:spcBef>
                <a:spcPts val="80"/>
              </a:spcBef>
            </a:pP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ему</a:t>
            </a:r>
            <a:r>
              <a:rPr sz="2800" b="1" spc="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ставится</a:t>
            </a:r>
            <a:r>
              <a:rPr sz="2800" b="1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omic Sans MS"/>
                <a:cs typeface="Comic Sans MS"/>
              </a:rPr>
              <a:t>отметка</a:t>
            </a:r>
            <a:r>
              <a:rPr sz="2800" b="1" spc="-1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«ЗАЧЕТ»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-12191"/>
            <a:ext cx="9170035" cy="254635"/>
            <a:chOff x="-12191" y="-12191"/>
            <a:chExt cx="9170035" cy="254635"/>
          </a:xfrm>
        </p:grpSpPr>
        <p:sp>
          <p:nvSpPr>
            <p:cNvPr id="5" name="object 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/>
          <a:p>
            <a:pPr marL="276987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uFill>
                  <a:solidFill>
                    <a:srgbClr val="FFFFFF"/>
                  </a:solidFill>
                </a:uFill>
              </a:rPr>
              <a:t>Проведение</a:t>
            </a:r>
            <a:r>
              <a:rPr sz="3200" u="sng" spc="-8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ИС</a:t>
            </a:r>
            <a:r>
              <a:rPr sz="3200" u="sng" spc="-4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в</a:t>
            </a:r>
            <a:r>
              <a:rPr sz="3200" u="sng" spc="-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spc="-10" dirty="0">
                <a:uFill>
                  <a:solidFill>
                    <a:srgbClr val="FFFFFF"/>
                  </a:solidFill>
                </a:uFill>
              </a:rPr>
              <a:t>аудитории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1063" y="1475232"/>
            <a:ext cx="3297554" cy="1637030"/>
          </a:xfrm>
          <a:custGeom>
            <a:avLst/>
            <a:gdLst/>
            <a:ahLst/>
            <a:cxnLst/>
            <a:rect l="l" t="t" r="r" b="b"/>
            <a:pathLst>
              <a:path w="3297554" h="1637030">
                <a:moveTo>
                  <a:pt x="0" y="272795"/>
                </a:moveTo>
                <a:lnTo>
                  <a:pt x="10985" y="200278"/>
                </a:lnTo>
                <a:lnTo>
                  <a:pt x="42011" y="135127"/>
                </a:lnTo>
                <a:lnTo>
                  <a:pt x="90119" y="79882"/>
                </a:lnTo>
                <a:lnTo>
                  <a:pt x="152387" y="37210"/>
                </a:lnTo>
                <a:lnTo>
                  <a:pt x="187909" y="21462"/>
                </a:lnTo>
                <a:lnTo>
                  <a:pt x="225882" y="9778"/>
                </a:lnTo>
                <a:lnTo>
                  <a:pt x="265912" y="2539"/>
                </a:lnTo>
                <a:lnTo>
                  <a:pt x="307670" y="0"/>
                </a:lnTo>
                <a:lnTo>
                  <a:pt x="2989834" y="0"/>
                </a:lnTo>
                <a:lnTo>
                  <a:pt x="3031617" y="2539"/>
                </a:lnTo>
                <a:lnTo>
                  <a:pt x="3071622" y="9778"/>
                </a:lnTo>
                <a:lnTo>
                  <a:pt x="3109595" y="21462"/>
                </a:lnTo>
                <a:lnTo>
                  <a:pt x="3145155" y="37210"/>
                </a:lnTo>
                <a:lnTo>
                  <a:pt x="3177921" y="56768"/>
                </a:lnTo>
                <a:lnTo>
                  <a:pt x="3233420" y="106044"/>
                </a:lnTo>
                <a:lnTo>
                  <a:pt x="3273298" y="166623"/>
                </a:lnTo>
                <a:lnTo>
                  <a:pt x="3294761" y="235712"/>
                </a:lnTo>
                <a:lnTo>
                  <a:pt x="3297555" y="272795"/>
                </a:lnTo>
                <a:lnTo>
                  <a:pt x="3297555" y="1363852"/>
                </a:lnTo>
                <a:lnTo>
                  <a:pt x="3286506" y="1436369"/>
                </a:lnTo>
                <a:lnTo>
                  <a:pt x="3255518" y="1501647"/>
                </a:lnTo>
                <a:lnTo>
                  <a:pt x="3207385" y="1556765"/>
                </a:lnTo>
                <a:lnTo>
                  <a:pt x="3145155" y="1599437"/>
                </a:lnTo>
                <a:lnTo>
                  <a:pt x="3109595" y="1615185"/>
                </a:lnTo>
                <a:lnTo>
                  <a:pt x="3071622" y="1626996"/>
                </a:lnTo>
                <a:lnTo>
                  <a:pt x="3031617" y="1634235"/>
                </a:lnTo>
                <a:lnTo>
                  <a:pt x="2989834" y="1636648"/>
                </a:lnTo>
                <a:lnTo>
                  <a:pt x="307670" y="1636648"/>
                </a:lnTo>
                <a:lnTo>
                  <a:pt x="265912" y="1634235"/>
                </a:lnTo>
                <a:lnTo>
                  <a:pt x="225882" y="1626996"/>
                </a:lnTo>
                <a:lnTo>
                  <a:pt x="187909" y="1615185"/>
                </a:lnTo>
                <a:lnTo>
                  <a:pt x="152387" y="1599437"/>
                </a:lnTo>
                <a:lnTo>
                  <a:pt x="119659" y="1579879"/>
                </a:lnTo>
                <a:lnTo>
                  <a:pt x="64109" y="1530603"/>
                </a:lnTo>
                <a:lnTo>
                  <a:pt x="24180" y="1470151"/>
                </a:lnTo>
                <a:lnTo>
                  <a:pt x="2806" y="1400936"/>
                </a:lnTo>
                <a:lnTo>
                  <a:pt x="0" y="1363852"/>
                </a:lnTo>
                <a:lnTo>
                  <a:pt x="0" y="272795"/>
                </a:lnTo>
                <a:close/>
              </a:path>
            </a:pathLst>
          </a:custGeom>
          <a:ln w="12192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76" y="3489959"/>
            <a:ext cx="3315970" cy="1310640"/>
          </a:xfrm>
          <a:custGeom>
            <a:avLst/>
            <a:gdLst/>
            <a:ahLst/>
            <a:cxnLst/>
            <a:rect l="l" t="t" r="r" b="b"/>
            <a:pathLst>
              <a:path w="3315970" h="1310639">
                <a:moveTo>
                  <a:pt x="0" y="218439"/>
                </a:moveTo>
                <a:lnTo>
                  <a:pt x="12632" y="149351"/>
                </a:lnTo>
                <a:lnTo>
                  <a:pt x="47815" y="89407"/>
                </a:lnTo>
                <a:lnTo>
                  <a:pt x="101447" y="42163"/>
                </a:lnTo>
                <a:lnTo>
                  <a:pt x="169481" y="11175"/>
                </a:lnTo>
                <a:lnTo>
                  <a:pt x="207606" y="2920"/>
                </a:lnTo>
                <a:lnTo>
                  <a:pt x="247802" y="0"/>
                </a:lnTo>
                <a:lnTo>
                  <a:pt x="3067939" y="0"/>
                </a:lnTo>
                <a:lnTo>
                  <a:pt x="3108198" y="2920"/>
                </a:lnTo>
                <a:lnTo>
                  <a:pt x="3146298" y="11175"/>
                </a:lnTo>
                <a:lnTo>
                  <a:pt x="3214370" y="42163"/>
                </a:lnTo>
                <a:lnTo>
                  <a:pt x="3267964" y="89407"/>
                </a:lnTo>
                <a:lnTo>
                  <a:pt x="3303143" y="149351"/>
                </a:lnTo>
                <a:lnTo>
                  <a:pt x="3315843" y="218439"/>
                </a:lnTo>
                <a:lnTo>
                  <a:pt x="3315843" y="1092123"/>
                </a:lnTo>
                <a:lnTo>
                  <a:pt x="3303143" y="1161160"/>
                </a:lnTo>
                <a:lnTo>
                  <a:pt x="3267964" y="1221117"/>
                </a:lnTo>
                <a:lnTo>
                  <a:pt x="3214370" y="1268399"/>
                </a:lnTo>
                <a:lnTo>
                  <a:pt x="3146298" y="1299413"/>
                </a:lnTo>
                <a:lnTo>
                  <a:pt x="3108198" y="1307680"/>
                </a:lnTo>
                <a:lnTo>
                  <a:pt x="3067939" y="1310538"/>
                </a:lnTo>
                <a:lnTo>
                  <a:pt x="247802" y="1310538"/>
                </a:lnTo>
                <a:lnTo>
                  <a:pt x="207606" y="1307680"/>
                </a:lnTo>
                <a:lnTo>
                  <a:pt x="169481" y="1299413"/>
                </a:lnTo>
                <a:lnTo>
                  <a:pt x="101447" y="1268399"/>
                </a:lnTo>
                <a:lnTo>
                  <a:pt x="47815" y="1221117"/>
                </a:lnTo>
                <a:lnTo>
                  <a:pt x="12632" y="1161160"/>
                </a:lnTo>
                <a:lnTo>
                  <a:pt x="0" y="1092123"/>
                </a:lnTo>
                <a:lnTo>
                  <a:pt x="0" y="218439"/>
                </a:lnTo>
                <a:close/>
              </a:path>
            </a:pathLst>
          </a:custGeom>
          <a:ln w="12191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601" y="1004138"/>
            <a:ext cx="2879725" cy="363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27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D5395"/>
                </a:solidFill>
                <a:latin typeface="Tahoma"/>
                <a:cs typeface="Tahoma"/>
              </a:rPr>
              <a:t>Участник</a:t>
            </a:r>
            <a:r>
              <a:rPr sz="1800" b="1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Tahoma"/>
              <a:cs typeface="Tahoma"/>
            </a:endParaRPr>
          </a:p>
          <a:p>
            <a:pPr marL="117475" marR="210185">
              <a:lnSpc>
                <a:spcPct val="103600"/>
              </a:lnSpc>
              <a:spcBef>
                <a:spcPts val="5"/>
              </a:spcBef>
            </a:pP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Прежде</a:t>
            </a:r>
            <a:r>
              <a:rPr sz="1600" b="1" spc="-3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5395"/>
                </a:solidFill>
                <a:latin typeface="Tahoma"/>
                <a:cs typeface="Tahoma"/>
              </a:rPr>
              <a:t>чем</a:t>
            </a:r>
            <a:r>
              <a:rPr sz="1600" b="1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приступить </a:t>
            </a:r>
            <a:r>
              <a:rPr sz="1600" b="1" spc="-110" dirty="0">
                <a:solidFill>
                  <a:srgbClr val="2D5395"/>
                </a:solidFill>
                <a:latin typeface="Tahoma"/>
                <a:cs typeface="Tahoma"/>
              </a:rPr>
              <a:t>к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ответу,</a:t>
            </a:r>
            <a:r>
              <a:rPr sz="1600" b="1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2D5395"/>
                </a:solidFill>
                <a:latin typeface="Tahoma"/>
                <a:cs typeface="Tahoma"/>
              </a:rPr>
              <a:t>проговаривает </a:t>
            </a:r>
            <a:r>
              <a:rPr sz="1600" b="1" spc="-13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600" b="1" spc="10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5395"/>
                </a:solidFill>
                <a:latin typeface="Tahoma"/>
                <a:cs typeface="Tahoma"/>
              </a:rPr>
              <a:t>средство</a:t>
            </a:r>
            <a:r>
              <a:rPr sz="1600" b="1" spc="1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2D5395"/>
                </a:solidFill>
                <a:latin typeface="Tahoma"/>
                <a:cs typeface="Tahoma"/>
              </a:rPr>
              <a:t>для</a:t>
            </a:r>
            <a:r>
              <a:rPr sz="1600" b="1" spc="1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записи устных</a:t>
            </a:r>
            <a:r>
              <a:rPr sz="1600" b="1" spc="-1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ответов</a:t>
            </a:r>
            <a:r>
              <a:rPr sz="1600" b="1" spc="-9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свои</a:t>
            </a:r>
            <a:endParaRPr sz="16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</a:pPr>
            <a:r>
              <a:rPr sz="1600" b="1" spc="-30" dirty="0">
                <a:solidFill>
                  <a:srgbClr val="2D5395"/>
                </a:solidFill>
                <a:latin typeface="Tahoma"/>
                <a:cs typeface="Tahoma"/>
              </a:rPr>
              <a:t>фамилию,</a:t>
            </a:r>
            <a:r>
              <a:rPr sz="1600" b="1" spc="-9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5395"/>
                </a:solidFill>
                <a:latin typeface="Tahoma"/>
                <a:cs typeface="Tahoma"/>
              </a:rPr>
              <a:t>имя,</a:t>
            </a:r>
            <a:r>
              <a:rPr sz="1600" b="1" spc="21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отчество,</a:t>
            </a:r>
            <a:endParaRPr sz="1600">
              <a:latin typeface="Tahoma"/>
              <a:cs typeface="Tahoma"/>
            </a:endParaRPr>
          </a:p>
          <a:p>
            <a:pPr marL="117475">
              <a:lnSpc>
                <a:spcPct val="100000"/>
              </a:lnSpc>
            </a:pPr>
            <a:r>
              <a:rPr sz="1600" b="1" dirty="0">
                <a:solidFill>
                  <a:srgbClr val="2D5395"/>
                </a:solidFill>
                <a:latin typeface="Tahoma"/>
                <a:cs typeface="Tahoma"/>
              </a:rPr>
              <a:t>номер</a:t>
            </a:r>
            <a:r>
              <a:rPr sz="1600" b="1" spc="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варианта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600">
              <a:latin typeface="Tahoma"/>
              <a:cs typeface="Tahoma"/>
            </a:endParaRPr>
          </a:p>
          <a:p>
            <a:pPr marL="12700" marR="5080" indent="80645">
              <a:lnSpc>
                <a:spcPct val="100000"/>
              </a:lnSpc>
            </a:pPr>
            <a:r>
              <a:rPr sz="1600" spc="120" dirty="0">
                <a:solidFill>
                  <a:srgbClr val="2D5395"/>
                </a:solidFill>
                <a:latin typeface="Tahoma"/>
                <a:cs typeface="Tahoma"/>
              </a:rPr>
              <a:t>Перед</a:t>
            </a:r>
            <a:r>
              <a:rPr sz="16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2D5395"/>
                </a:solidFill>
                <a:latin typeface="Tahoma"/>
                <a:cs typeface="Tahoma"/>
              </a:rPr>
              <a:t>ответом</a:t>
            </a:r>
            <a:r>
              <a:rPr sz="1600" spc="-6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2D5395"/>
                </a:solidFill>
                <a:latin typeface="Tahoma"/>
                <a:cs typeface="Tahoma"/>
              </a:rPr>
              <a:t>на</a:t>
            </a:r>
            <a:r>
              <a:rPr sz="16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2D5395"/>
                </a:solidFill>
                <a:latin typeface="Tahoma"/>
                <a:cs typeface="Tahoma"/>
              </a:rPr>
              <a:t>каждое </a:t>
            </a:r>
            <a:r>
              <a:rPr sz="1600" spc="114" dirty="0">
                <a:solidFill>
                  <a:srgbClr val="2D5395"/>
                </a:solidFill>
                <a:latin typeface="Tahoma"/>
                <a:cs typeface="Tahoma"/>
              </a:rPr>
              <a:t>задание</a:t>
            </a:r>
            <a:r>
              <a:rPr sz="1600" spc="9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D5395"/>
                </a:solidFill>
                <a:latin typeface="Tahoma"/>
                <a:cs typeface="Tahoma"/>
              </a:rPr>
              <a:t>участник</a:t>
            </a:r>
            <a:r>
              <a:rPr sz="1600" spc="12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2D5395"/>
                </a:solidFill>
                <a:latin typeface="Tahoma"/>
                <a:cs typeface="Tahoma"/>
              </a:rPr>
              <a:t>итогового </a:t>
            </a:r>
            <a:r>
              <a:rPr sz="1600" spc="125" dirty="0">
                <a:solidFill>
                  <a:srgbClr val="2D5395"/>
                </a:solidFill>
                <a:latin typeface="Tahoma"/>
                <a:cs typeface="Tahoma"/>
              </a:rPr>
              <a:t>собеседования</a:t>
            </a:r>
            <a:r>
              <a:rPr sz="1600" spc="-1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2D5395"/>
                </a:solidFill>
                <a:latin typeface="Tahoma"/>
                <a:cs typeface="Tahoma"/>
              </a:rPr>
              <a:t>произносит</a:t>
            </a:r>
            <a:endParaRPr sz="1600">
              <a:latin typeface="Tahoma"/>
              <a:cs typeface="Tahoma"/>
            </a:endParaRPr>
          </a:p>
          <a:p>
            <a:pPr marL="647700">
              <a:lnSpc>
                <a:spcPct val="100000"/>
              </a:lnSpc>
              <a:spcBef>
                <a:spcPts val="5"/>
              </a:spcBef>
            </a:pPr>
            <a:r>
              <a:rPr sz="1600" spc="195" dirty="0">
                <a:solidFill>
                  <a:srgbClr val="2D5395"/>
                </a:solidFill>
                <a:latin typeface="Tahoma"/>
                <a:cs typeface="Tahoma"/>
              </a:rPr>
              <a:t>номер</a:t>
            </a:r>
            <a:r>
              <a:rPr sz="16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2D5395"/>
                </a:solidFill>
                <a:latin typeface="Tahoma"/>
                <a:cs typeface="Tahoma"/>
              </a:rPr>
              <a:t>задания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4755" y="1473708"/>
            <a:ext cx="3781425" cy="974090"/>
          </a:xfrm>
          <a:custGeom>
            <a:avLst/>
            <a:gdLst/>
            <a:ahLst/>
            <a:cxnLst/>
            <a:rect l="l" t="t" r="r" b="b"/>
            <a:pathLst>
              <a:path w="3781425" h="974089">
                <a:moveTo>
                  <a:pt x="0" y="162305"/>
                </a:moveTo>
                <a:lnTo>
                  <a:pt x="17526" y="90931"/>
                </a:lnTo>
                <a:lnTo>
                  <a:pt x="64643" y="35687"/>
                </a:lnTo>
                <a:lnTo>
                  <a:pt x="132969" y="4317"/>
                </a:lnTo>
                <a:lnTo>
                  <a:pt x="172593" y="0"/>
                </a:lnTo>
                <a:lnTo>
                  <a:pt x="3608324" y="0"/>
                </a:lnTo>
                <a:lnTo>
                  <a:pt x="3647948" y="4317"/>
                </a:lnTo>
                <a:lnTo>
                  <a:pt x="3684270" y="16509"/>
                </a:lnTo>
                <a:lnTo>
                  <a:pt x="3743071" y="60832"/>
                </a:lnTo>
                <a:lnTo>
                  <a:pt x="3776345" y="125094"/>
                </a:lnTo>
                <a:lnTo>
                  <a:pt x="3780917" y="162305"/>
                </a:lnTo>
                <a:lnTo>
                  <a:pt x="3780917" y="811275"/>
                </a:lnTo>
                <a:lnTo>
                  <a:pt x="3763391" y="882649"/>
                </a:lnTo>
                <a:lnTo>
                  <a:pt x="3716274" y="937894"/>
                </a:lnTo>
                <a:lnTo>
                  <a:pt x="3647948" y="969263"/>
                </a:lnTo>
                <a:lnTo>
                  <a:pt x="3608324" y="973581"/>
                </a:lnTo>
                <a:lnTo>
                  <a:pt x="172593" y="973581"/>
                </a:lnTo>
                <a:lnTo>
                  <a:pt x="132969" y="969263"/>
                </a:lnTo>
                <a:lnTo>
                  <a:pt x="96647" y="957071"/>
                </a:lnTo>
                <a:lnTo>
                  <a:pt x="37973" y="912748"/>
                </a:lnTo>
                <a:lnTo>
                  <a:pt x="4572" y="848486"/>
                </a:lnTo>
                <a:lnTo>
                  <a:pt x="0" y="811275"/>
                </a:lnTo>
                <a:lnTo>
                  <a:pt x="0" y="162305"/>
                </a:lnTo>
                <a:close/>
              </a:path>
            </a:pathLst>
          </a:custGeom>
          <a:ln w="12192">
            <a:solidFill>
              <a:srgbClr val="EB7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6466" y="1004138"/>
            <a:ext cx="3125470" cy="133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D5395"/>
                </a:solidFill>
                <a:latin typeface="Tahoma"/>
                <a:cs typeface="Tahoma"/>
              </a:rPr>
              <a:t>Экзаменатор-</a:t>
            </a:r>
            <a:r>
              <a:rPr sz="1800" b="1" spc="-10" dirty="0">
                <a:solidFill>
                  <a:srgbClr val="2D5395"/>
                </a:solidFill>
                <a:latin typeface="Tahoma"/>
                <a:cs typeface="Tahoma"/>
              </a:rPr>
              <a:t>собеседник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800">
              <a:latin typeface="Tahoma"/>
              <a:cs typeface="Tahoma"/>
            </a:endParaRPr>
          </a:p>
          <a:p>
            <a:pPr marL="401320" marR="333375" indent="-172720">
              <a:lnSpc>
                <a:spcPct val="100000"/>
              </a:lnSpc>
            </a:pPr>
            <a:r>
              <a:rPr sz="1600" spc="85" dirty="0">
                <a:solidFill>
                  <a:srgbClr val="2D5395"/>
                </a:solidFill>
                <a:latin typeface="Tahoma"/>
                <a:cs typeface="Tahoma"/>
              </a:rPr>
              <a:t>Следит</a:t>
            </a:r>
            <a:r>
              <a:rPr sz="1600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2D5395"/>
                </a:solidFill>
                <a:latin typeface="Tahoma"/>
                <a:cs typeface="Tahoma"/>
              </a:rPr>
              <a:t>за</a:t>
            </a:r>
            <a:r>
              <a:rPr sz="1600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2D5395"/>
                </a:solidFill>
                <a:latin typeface="Tahoma"/>
                <a:cs typeface="Tahoma"/>
              </a:rPr>
              <a:t>соблюдением </a:t>
            </a:r>
            <a:r>
              <a:rPr sz="1600" spc="105" dirty="0">
                <a:solidFill>
                  <a:srgbClr val="2D5395"/>
                </a:solidFill>
                <a:latin typeface="Tahoma"/>
                <a:cs typeface="Tahoma"/>
              </a:rPr>
              <a:t>рекомендованного</a:t>
            </a:r>
            <a:endParaRPr sz="160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</a:pPr>
            <a:r>
              <a:rPr sz="1600" spc="114" dirty="0">
                <a:solidFill>
                  <a:srgbClr val="2D5395"/>
                </a:solidFill>
                <a:latin typeface="Tahoma"/>
                <a:cs typeface="Tahoma"/>
              </a:rPr>
              <a:t>временного</a:t>
            </a:r>
            <a:r>
              <a:rPr sz="1600" spc="40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2D5395"/>
                </a:solidFill>
                <a:latin typeface="Tahoma"/>
                <a:cs typeface="Tahoma"/>
              </a:rPr>
              <a:t>регламента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4095" y="3593591"/>
            <a:ext cx="254507" cy="2545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82565" y="4164888"/>
            <a:ext cx="283781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206375" algn="ctr">
              <a:lnSpc>
                <a:spcPct val="105000"/>
              </a:lnSpc>
              <a:spcBef>
                <a:spcPts val="100"/>
              </a:spcBef>
            </a:pPr>
            <a:r>
              <a:rPr sz="1600" b="1" spc="-330" dirty="0">
                <a:solidFill>
                  <a:srgbClr val="2D5395"/>
                </a:solidFill>
                <a:latin typeface="Tahoma"/>
                <a:cs typeface="Tahoma"/>
              </a:rPr>
              <a:t>*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2D5395"/>
                </a:solidFill>
                <a:latin typeface="Tahoma"/>
                <a:cs typeface="Tahoma"/>
              </a:rPr>
              <a:t>Для</a:t>
            </a:r>
            <a:r>
              <a:rPr sz="1600" b="1" spc="-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участников</a:t>
            </a:r>
            <a:r>
              <a:rPr sz="16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170" dirty="0">
                <a:solidFill>
                  <a:srgbClr val="2D5395"/>
                </a:solidFill>
                <a:latin typeface="Tahoma"/>
                <a:cs typeface="Tahoma"/>
              </a:rPr>
              <a:t>с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2D5395"/>
                </a:solidFill>
                <a:latin typeface="Tahoma"/>
                <a:cs typeface="Tahoma"/>
              </a:rPr>
              <a:t>ОВЗ </a:t>
            </a:r>
            <a:r>
              <a:rPr sz="1600" b="1" spc="-40" dirty="0">
                <a:solidFill>
                  <a:srgbClr val="2D5395"/>
                </a:solidFill>
                <a:latin typeface="Tahoma"/>
                <a:cs typeface="Tahoma"/>
              </a:rPr>
              <a:t>время</a:t>
            </a:r>
            <a:r>
              <a:rPr sz="1600" b="1" spc="-1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r>
              <a:rPr sz="1600" b="1" spc="-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D5395"/>
                </a:solidFill>
                <a:latin typeface="Tahoma"/>
                <a:cs typeface="Tahoma"/>
              </a:rPr>
              <a:t>увеличивается</a:t>
            </a:r>
            <a:r>
              <a:rPr sz="16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D5395"/>
                </a:solidFill>
                <a:latin typeface="Tahoma"/>
                <a:cs typeface="Tahoma"/>
              </a:rPr>
              <a:t>на</a:t>
            </a:r>
            <a:r>
              <a:rPr sz="1600" b="1" spc="-2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2D5395"/>
                </a:solidFill>
                <a:latin typeface="Tahoma"/>
                <a:cs typeface="Tahoma"/>
              </a:rPr>
              <a:t>15</a:t>
            </a:r>
            <a:r>
              <a:rPr sz="1600" b="1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2D5395"/>
                </a:solidFill>
                <a:latin typeface="Tahoma"/>
                <a:cs typeface="Tahoma"/>
              </a:rPr>
              <a:t>минут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219" y="2799588"/>
            <a:ext cx="1200912" cy="12024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8292" y="1652016"/>
            <a:ext cx="254507" cy="25450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-12191" y="-12191"/>
            <a:ext cx="9170035" cy="753110"/>
            <a:chOff x="-12191" y="-12191"/>
            <a:chExt cx="9170035" cy="753110"/>
          </a:xfrm>
        </p:grpSpPr>
        <p:sp>
          <p:nvSpPr>
            <p:cNvPr id="13" name="object 1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35280"/>
              <a:ext cx="1219200" cy="40538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8593" y="2936635"/>
            <a:ext cx="603185" cy="9366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4654" y="3121546"/>
            <a:ext cx="4213860" cy="1783714"/>
            <a:chOff x="4894654" y="3121546"/>
            <a:chExt cx="4213860" cy="17837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4654" y="3121546"/>
              <a:ext cx="4213725" cy="17836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86527" y="3223260"/>
              <a:ext cx="4024629" cy="1584960"/>
            </a:xfrm>
            <a:custGeom>
              <a:avLst/>
              <a:gdLst/>
              <a:ahLst/>
              <a:cxnLst/>
              <a:rect l="l" t="t" r="r" b="b"/>
              <a:pathLst>
                <a:path w="4024629" h="1584960">
                  <a:moveTo>
                    <a:pt x="3760343" y="0"/>
                  </a:moveTo>
                  <a:lnTo>
                    <a:pt x="264287" y="0"/>
                  </a:lnTo>
                  <a:lnTo>
                    <a:pt x="228346" y="2412"/>
                  </a:lnTo>
                  <a:lnTo>
                    <a:pt x="161417" y="20700"/>
                  </a:lnTo>
                  <a:lnTo>
                    <a:pt x="102743" y="54990"/>
                  </a:lnTo>
                  <a:lnTo>
                    <a:pt x="55118" y="102742"/>
                  </a:lnTo>
                  <a:lnTo>
                    <a:pt x="20700" y="161289"/>
                  </a:lnTo>
                  <a:lnTo>
                    <a:pt x="2412" y="228345"/>
                  </a:lnTo>
                  <a:lnTo>
                    <a:pt x="0" y="264159"/>
                  </a:lnTo>
                  <a:lnTo>
                    <a:pt x="0" y="1320723"/>
                  </a:lnTo>
                  <a:lnTo>
                    <a:pt x="9398" y="1390942"/>
                  </a:lnTo>
                  <a:lnTo>
                    <a:pt x="36068" y="1454035"/>
                  </a:lnTo>
                  <a:lnTo>
                    <a:pt x="77343" y="1507502"/>
                  </a:lnTo>
                  <a:lnTo>
                    <a:pt x="130810" y="1548803"/>
                  </a:lnTo>
                  <a:lnTo>
                    <a:pt x="193929" y="1575422"/>
                  </a:lnTo>
                  <a:lnTo>
                    <a:pt x="264287" y="1584858"/>
                  </a:lnTo>
                  <a:lnTo>
                    <a:pt x="3760343" y="1584858"/>
                  </a:lnTo>
                  <a:lnTo>
                    <a:pt x="3830574" y="1575422"/>
                  </a:lnTo>
                  <a:lnTo>
                    <a:pt x="3893693" y="1548803"/>
                  </a:lnTo>
                  <a:lnTo>
                    <a:pt x="3947160" y="1507502"/>
                  </a:lnTo>
                  <a:lnTo>
                    <a:pt x="3988562" y="1454035"/>
                  </a:lnTo>
                  <a:lnTo>
                    <a:pt x="4015104" y="1390942"/>
                  </a:lnTo>
                  <a:lnTo>
                    <a:pt x="4024629" y="1320723"/>
                  </a:lnTo>
                  <a:lnTo>
                    <a:pt x="4024629" y="264159"/>
                  </a:lnTo>
                  <a:lnTo>
                    <a:pt x="4015104" y="193928"/>
                  </a:lnTo>
                  <a:lnTo>
                    <a:pt x="3988562" y="130809"/>
                  </a:lnTo>
                  <a:lnTo>
                    <a:pt x="3947160" y="77342"/>
                  </a:lnTo>
                  <a:lnTo>
                    <a:pt x="3893693" y="36067"/>
                  </a:lnTo>
                  <a:lnTo>
                    <a:pt x="3830574" y="9397"/>
                  </a:lnTo>
                  <a:lnTo>
                    <a:pt x="3760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6527" y="3223260"/>
              <a:ext cx="4024629" cy="1584960"/>
            </a:xfrm>
            <a:custGeom>
              <a:avLst/>
              <a:gdLst/>
              <a:ahLst/>
              <a:cxnLst/>
              <a:rect l="l" t="t" r="r" b="b"/>
              <a:pathLst>
                <a:path w="4024629" h="1584960">
                  <a:moveTo>
                    <a:pt x="0" y="264159"/>
                  </a:moveTo>
                  <a:lnTo>
                    <a:pt x="9398" y="193928"/>
                  </a:lnTo>
                  <a:lnTo>
                    <a:pt x="36068" y="130809"/>
                  </a:lnTo>
                  <a:lnTo>
                    <a:pt x="77343" y="77342"/>
                  </a:lnTo>
                  <a:lnTo>
                    <a:pt x="130810" y="36067"/>
                  </a:lnTo>
                  <a:lnTo>
                    <a:pt x="193929" y="9397"/>
                  </a:lnTo>
                  <a:lnTo>
                    <a:pt x="264287" y="0"/>
                  </a:lnTo>
                  <a:lnTo>
                    <a:pt x="3760343" y="0"/>
                  </a:lnTo>
                  <a:lnTo>
                    <a:pt x="3830574" y="9397"/>
                  </a:lnTo>
                  <a:lnTo>
                    <a:pt x="3893693" y="36067"/>
                  </a:lnTo>
                  <a:lnTo>
                    <a:pt x="3947160" y="77342"/>
                  </a:lnTo>
                  <a:lnTo>
                    <a:pt x="3988562" y="130809"/>
                  </a:lnTo>
                  <a:lnTo>
                    <a:pt x="4015104" y="193928"/>
                  </a:lnTo>
                  <a:lnTo>
                    <a:pt x="4024629" y="264159"/>
                  </a:lnTo>
                  <a:lnTo>
                    <a:pt x="4024629" y="1320723"/>
                  </a:lnTo>
                  <a:lnTo>
                    <a:pt x="4015104" y="1390942"/>
                  </a:lnTo>
                  <a:lnTo>
                    <a:pt x="3988562" y="1454035"/>
                  </a:lnTo>
                  <a:lnTo>
                    <a:pt x="3947160" y="1507502"/>
                  </a:lnTo>
                  <a:lnTo>
                    <a:pt x="3893693" y="1548803"/>
                  </a:lnTo>
                  <a:lnTo>
                    <a:pt x="3830574" y="1575422"/>
                  </a:lnTo>
                  <a:lnTo>
                    <a:pt x="3760343" y="1584858"/>
                  </a:lnTo>
                  <a:lnTo>
                    <a:pt x="264287" y="1584858"/>
                  </a:lnTo>
                  <a:lnTo>
                    <a:pt x="193929" y="1575422"/>
                  </a:lnTo>
                  <a:lnTo>
                    <a:pt x="130810" y="1548803"/>
                  </a:lnTo>
                  <a:lnTo>
                    <a:pt x="77343" y="1507502"/>
                  </a:lnTo>
                  <a:lnTo>
                    <a:pt x="36068" y="1454035"/>
                  </a:lnTo>
                  <a:lnTo>
                    <a:pt x="9398" y="1390942"/>
                  </a:lnTo>
                  <a:lnTo>
                    <a:pt x="0" y="1320723"/>
                  </a:lnTo>
                  <a:lnTo>
                    <a:pt x="0" y="2641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757" rIns="0" bIns="0" rtlCol="0">
            <a:spAutoFit/>
          </a:bodyPr>
          <a:lstStyle/>
          <a:p>
            <a:pPr marL="274002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uFill>
                  <a:solidFill>
                    <a:srgbClr val="FFFFFF"/>
                  </a:solidFill>
                </a:uFill>
              </a:rPr>
              <a:t>Завершение</a:t>
            </a:r>
            <a:r>
              <a:rPr sz="3200" u="sng" spc="-7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ИС</a:t>
            </a:r>
            <a:r>
              <a:rPr sz="3200" u="sng" spc="-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в</a:t>
            </a:r>
            <a:r>
              <a:rPr sz="3200" u="sng" spc="-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spc="-10" dirty="0">
                <a:uFill>
                  <a:solidFill>
                    <a:srgbClr val="FFFFFF"/>
                  </a:solidFill>
                </a:uFill>
              </a:rPr>
              <a:t>аудитории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7148" y="1159872"/>
            <a:ext cx="1405303" cy="3853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3299" y="1040384"/>
            <a:ext cx="8877300" cy="341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2D5395"/>
                </a:solidFill>
                <a:latin typeface="Tahoma"/>
                <a:cs typeface="Tahoma"/>
              </a:rPr>
              <a:t>После</a:t>
            </a:r>
            <a:r>
              <a:rPr sz="1800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2D5395"/>
                </a:solidFill>
                <a:latin typeface="Tahoma"/>
                <a:cs typeface="Tahoma"/>
              </a:rPr>
              <a:t>завершения</a:t>
            </a:r>
            <a:r>
              <a:rPr sz="1800" spc="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D5395"/>
                </a:solidFill>
                <a:latin typeface="Tahoma"/>
                <a:cs typeface="Tahoma"/>
              </a:rPr>
              <a:t>ответов</a:t>
            </a:r>
            <a:r>
              <a:rPr sz="18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2D5395"/>
                </a:solidFill>
                <a:latin typeface="Tahoma"/>
                <a:cs typeface="Tahoma"/>
              </a:rPr>
              <a:t>на</a:t>
            </a:r>
            <a:r>
              <a:rPr sz="18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2D5395"/>
                </a:solidFill>
                <a:latin typeface="Tahoma"/>
                <a:cs typeface="Tahoma"/>
              </a:rPr>
              <a:t>задания</a:t>
            </a:r>
            <a:r>
              <a:rPr sz="18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2D5395"/>
                </a:solidFill>
                <a:latin typeface="Tahoma"/>
                <a:cs typeface="Tahoma"/>
              </a:rPr>
              <a:t>КИМ</a:t>
            </a:r>
            <a:r>
              <a:rPr sz="1800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2D5395"/>
                </a:solidFill>
                <a:latin typeface="Tahoma"/>
                <a:cs typeface="Tahoma"/>
              </a:rPr>
              <a:t>участником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254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r>
              <a:rPr sz="1800" spc="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D5395"/>
                </a:solidFill>
                <a:latin typeface="Tahoma"/>
                <a:cs typeface="Tahoma"/>
              </a:rPr>
              <a:t>экзаменатор-собеседник</a:t>
            </a:r>
            <a:r>
              <a:rPr sz="1800" b="1" spc="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2D5395"/>
                </a:solidFill>
                <a:latin typeface="Tahoma"/>
                <a:cs typeface="Tahoma"/>
              </a:rPr>
              <a:t>нажимает</a:t>
            </a:r>
            <a:r>
              <a:rPr sz="1800" spc="9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2D5395"/>
                </a:solidFill>
                <a:latin typeface="Tahoma"/>
                <a:cs typeface="Tahoma"/>
              </a:rPr>
              <a:t>кнопку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800">
              <a:latin typeface="Tahoma"/>
              <a:cs typeface="Tahoma"/>
            </a:endParaRPr>
          </a:p>
          <a:p>
            <a:pPr marL="32384" marR="4331970">
              <a:lnSpc>
                <a:spcPct val="100000"/>
              </a:lnSpc>
            </a:pPr>
            <a:r>
              <a:rPr sz="1800" spc="120" dirty="0">
                <a:solidFill>
                  <a:srgbClr val="2D5395"/>
                </a:solidFill>
                <a:latin typeface="Tahoma"/>
                <a:cs typeface="Tahoma"/>
              </a:rPr>
              <a:t>Записанный</a:t>
            </a:r>
            <a:r>
              <a:rPr sz="1800" spc="-8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2D5395"/>
                </a:solidFill>
                <a:latin typeface="Tahoma"/>
                <a:cs typeface="Tahoma"/>
              </a:rPr>
              <a:t>экзамен</a:t>
            </a:r>
            <a:r>
              <a:rPr sz="1800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2D5395"/>
                </a:solidFill>
                <a:latin typeface="Tahoma"/>
                <a:cs typeface="Tahoma"/>
              </a:rPr>
              <a:t>участника </a:t>
            </a:r>
            <a:r>
              <a:rPr sz="1800" spc="110" dirty="0">
                <a:solidFill>
                  <a:srgbClr val="2D5395"/>
                </a:solidFill>
                <a:latin typeface="Tahoma"/>
                <a:cs typeface="Tahoma"/>
              </a:rPr>
              <a:t>прослушивается</a:t>
            </a:r>
            <a:r>
              <a:rPr sz="18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2D5395"/>
                </a:solidFill>
                <a:latin typeface="Tahoma"/>
                <a:cs typeface="Tahoma"/>
              </a:rPr>
              <a:t>(фрагментарно).</a:t>
            </a:r>
            <a:endParaRPr sz="1800">
              <a:latin typeface="Tahoma"/>
              <a:cs typeface="Tahoma"/>
            </a:endParaRPr>
          </a:p>
          <a:p>
            <a:pPr marL="32384">
              <a:lnSpc>
                <a:spcPct val="100000"/>
              </a:lnSpc>
            </a:pPr>
            <a:r>
              <a:rPr sz="1800" spc="105" dirty="0">
                <a:solidFill>
                  <a:srgbClr val="2D5395"/>
                </a:solidFill>
                <a:latin typeface="Tahoma"/>
                <a:cs typeface="Tahoma"/>
              </a:rPr>
              <a:t>При</a:t>
            </a:r>
            <a:r>
              <a:rPr sz="1800" spc="-8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2D5395"/>
                </a:solidFill>
                <a:latin typeface="Tahoma"/>
                <a:cs typeface="Tahoma"/>
              </a:rPr>
              <a:t>обнаружении</a:t>
            </a:r>
            <a:r>
              <a:rPr sz="1800" spc="-9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2D5395"/>
                </a:solidFill>
                <a:latin typeface="Tahoma"/>
                <a:cs typeface="Tahoma"/>
              </a:rPr>
              <a:t>проблем</a:t>
            </a:r>
            <a:r>
              <a:rPr sz="1800" spc="-8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335" dirty="0">
                <a:solidFill>
                  <a:srgbClr val="2D5395"/>
                </a:solidFill>
                <a:latin typeface="Tahoma"/>
                <a:cs typeface="Tahoma"/>
              </a:rPr>
              <a:t>с</a:t>
            </a:r>
            <a:r>
              <a:rPr sz="18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2D5395"/>
                </a:solidFill>
                <a:latin typeface="Tahoma"/>
                <a:cs typeface="Tahoma"/>
              </a:rPr>
              <a:t>записью</a:t>
            </a:r>
            <a:endParaRPr sz="1800">
              <a:latin typeface="Tahoma"/>
              <a:cs typeface="Tahoma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spc="105" dirty="0">
                <a:solidFill>
                  <a:srgbClr val="2D5395"/>
                </a:solidFill>
                <a:latin typeface="Tahoma"/>
                <a:cs typeface="Tahoma"/>
              </a:rPr>
              <a:t>возможно</a:t>
            </a:r>
            <a:r>
              <a:rPr sz="1800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2D5395"/>
                </a:solidFill>
                <a:latin typeface="Tahoma"/>
                <a:cs typeface="Tahoma"/>
              </a:rPr>
              <a:t>перезаписать</a:t>
            </a:r>
            <a:r>
              <a:rPr sz="1800" spc="-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D5395"/>
                </a:solidFill>
                <a:latin typeface="Tahoma"/>
                <a:cs typeface="Tahoma"/>
              </a:rPr>
              <a:t>ответ</a:t>
            </a:r>
            <a:r>
              <a:rPr sz="1800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Tahoma"/>
              <a:cs typeface="Tahoma"/>
            </a:endParaRPr>
          </a:p>
          <a:p>
            <a:pPr marL="4954905" marR="42545" algn="ctr">
              <a:lnSpc>
                <a:spcPct val="100000"/>
              </a:lnSpc>
            </a:pPr>
            <a:r>
              <a:rPr sz="1500" b="1" dirty="0">
                <a:solidFill>
                  <a:srgbClr val="2D5395"/>
                </a:solidFill>
                <a:latin typeface="Tahoma"/>
                <a:cs typeface="Tahoma"/>
              </a:rPr>
              <a:t>Организатор</a:t>
            </a:r>
            <a:r>
              <a:rPr sz="1500" b="1" spc="-9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2D5395"/>
                </a:solidFill>
                <a:latin typeface="Tahoma"/>
                <a:cs typeface="Tahoma"/>
              </a:rPr>
              <a:t>вне</a:t>
            </a:r>
            <a:r>
              <a:rPr sz="1500" b="1" spc="-5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аудитории</a:t>
            </a:r>
            <a:r>
              <a:rPr sz="1500" b="1" spc="-10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2D5395"/>
                </a:solidFill>
                <a:latin typeface="Tahoma"/>
                <a:cs typeface="Tahoma"/>
              </a:rPr>
              <a:t>провожает </a:t>
            </a:r>
            <a:r>
              <a:rPr sz="1500" spc="70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r>
              <a:rPr sz="15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5395"/>
                </a:solidFill>
                <a:latin typeface="Tahoma"/>
                <a:cs typeface="Tahoma"/>
              </a:rPr>
              <a:t>к</a:t>
            </a:r>
            <a:r>
              <a:rPr sz="1500" spc="409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5395"/>
                </a:solidFill>
                <a:latin typeface="Tahoma"/>
                <a:cs typeface="Tahoma"/>
              </a:rPr>
              <a:t>выходу</a:t>
            </a:r>
            <a:r>
              <a:rPr sz="1500" spc="-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5395"/>
                </a:solidFill>
                <a:latin typeface="Tahoma"/>
                <a:cs typeface="Tahoma"/>
              </a:rPr>
              <a:t>из</a:t>
            </a:r>
            <a:r>
              <a:rPr sz="15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204" dirty="0">
                <a:solidFill>
                  <a:srgbClr val="2D5395"/>
                </a:solidFill>
                <a:latin typeface="Tahoma"/>
                <a:cs typeface="Tahoma"/>
              </a:rPr>
              <a:t>ОО</a:t>
            </a:r>
            <a:endParaRPr sz="1500">
              <a:latin typeface="Tahoma"/>
              <a:cs typeface="Tahoma"/>
            </a:endParaRPr>
          </a:p>
          <a:p>
            <a:pPr marL="4902835" algn="ctr">
              <a:lnSpc>
                <a:spcPct val="100000"/>
              </a:lnSpc>
              <a:spcBef>
                <a:spcPts val="905"/>
              </a:spcBef>
            </a:pPr>
            <a:r>
              <a:rPr sz="180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800" spc="-8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2D5395"/>
                </a:solidFill>
                <a:latin typeface="Tahoma"/>
                <a:cs typeface="Tahoma"/>
              </a:rPr>
              <a:t>аудиторию</a:t>
            </a:r>
            <a:r>
              <a:rPr sz="1800" spc="-10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endParaRPr sz="1800">
              <a:latin typeface="Tahoma"/>
              <a:cs typeface="Tahoma"/>
            </a:endParaRPr>
          </a:p>
          <a:p>
            <a:pPr marL="4902200" algn="ctr">
              <a:lnSpc>
                <a:spcPct val="100000"/>
              </a:lnSpc>
            </a:pPr>
            <a:r>
              <a:rPr sz="1800" spc="110" dirty="0">
                <a:solidFill>
                  <a:srgbClr val="2D5395"/>
                </a:solidFill>
                <a:latin typeface="Tahoma"/>
                <a:cs typeface="Tahoma"/>
              </a:rPr>
              <a:t>приглашается</a:t>
            </a:r>
            <a:r>
              <a:rPr sz="1800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D5395"/>
                </a:solidFill>
                <a:latin typeface="Tahoma"/>
                <a:cs typeface="Tahoma"/>
              </a:rPr>
              <a:t>новый</a:t>
            </a:r>
            <a:r>
              <a:rPr sz="1800" spc="-30" dirty="0">
                <a:solidFill>
                  <a:srgbClr val="2D5395"/>
                </a:solidFill>
                <a:latin typeface="Tahoma"/>
                <a:cs typeface="Tahoma"/>
              </a:rPr>
              <a:t>  </a:t>
            </a:r>
            <a:r>
              <a:rPr sz="1800" spc="55" dirty="0">
                <a:solidFill>
                  <a:srgbClr val="2D5395"/>
                </a:solidFill>
                <a:latin typeface="Tahoma"/>
                <a:cs typeface="Tahoma"/>
              </a:rPr>
              <a:t>участник</a:t>
            </a:r>
            <a:r>
              <a:rPr sz="1800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2167127"/>
            <a:ext cx="1665731" cy="69646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-12191" y="-12191"/>
            <a:ext cx="9170035" cy="254635"/>
            <a:chOff x="-12191" y="-12191"/>
            <a:chExt cx="9170035" cy="254635"/>
          </a:xfrm>
        </p:grpSpPr>
        <p:sp>
          <p:nvSpPr>
            <p:cNvPr id="11" name="object 11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335279"/>
            <a:ext cx="1219200" cy="4053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5847" y="3171444"/>
            <a:ext cx="1542010" cy="16901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-12191"/>
            <a:ext cx="9170035" cy="965200"/>
            <a:chOff x="-12191" y="-12191"/>
            <a:chExt cx="9170035" cy="96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52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386" y="1281176"/>
            <a:ext cx="79197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225" marR="5080" indent="-1026160">
              <a:lnSpc>
                <a:spcPct val="100000"/>
              </a:lnSpc>
              <a:spcBef>
                <a:spcPts val="100"/>
              </a:spcBef>
              <a:tabLst>
                <a:tab pos="4103370" algn="l"/>
              </a:tabLst>
            </a:pPr>
            <a:r>
              <a:rPr sz="6000" spc="-10" dirty="0">
                <a:solidFill>
                  <a:srgbClr val="C00000"/>
                </a:solidFill>
                <a:latin typeface="Arial"/>
                <a:cs typeface="Arial"/>
              </a:rPr>
              <a:t>Структура</a:t>
            </a:r>
            <a:r>
              <a:rPr sz="60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6000" spc="-10" dirty="0">
                <a:solidFill>
                  <a:srgbClr val="C00000"/>
                </a:solidFill>
                <a:latin typeface="Arial"/>
                <a:cs typeface="Arial"/>
              </a:rPr>
              <a:t>итогового собеседования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648711"/>
            <a:ext cx="1200911" cy="23423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-12191"/>
            <a:ext cx="9170035" cy="965200"/>
            <a:chOff x="-12191" y="-12191"/>
            <a:chExt cx="9170035" cy="965200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35280"/>
              <a:ext cx="1219200" cy="4053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6250" y="1026414"/>
            <a:ext cx="8559165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Устная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часть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русскому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языку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состоит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четырех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заданий.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Задание</a:t>
            </a:r>
            <a:r>
              <a:rPr sz="21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1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чтение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небольшого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r>
              <a:rPr sz="2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вслух.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Тексты</a:t>
            </a:r>
            <a:r>
              <a:rPr sz="2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чтения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будут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содержать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выдающихся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людях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прошлого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современности.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минуты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15085" algn="l"/>
              </a:tabLst>
            </a:pP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Задание</a:t>
            </a:r>
            <a:r>
              <a:rPr sz="21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пересказ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текста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привлечением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дополнительной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(с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включением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цитаты).</a:t>
            </a:r>
            <a:endParaRPr sz="2100">
              <a:latin typeface="Times New Roman"/>
              <a:cs typeface="Times New Roman"/>
            </a:endParaRPr>
          </a:p>
          <a:p>
            <a:pPr marL="12700" marR="511175">
              <a:lnSpc>
                <a:spcPct val="100000"/>
              </a:lnSpc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Выполняя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задание</a:t>
            </a:r>
            <a:r>
              <a:rPr sz="21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построить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связное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монологическое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высказывание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одной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выбранных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тем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опорой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план.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минута.</a:t>
            </a:r>
            <a:endParaRPr sz="2100">
              <a:latin typeface="Times New Roman"/>
              <a:cs typeface="Times New Roman"/>
            </a:endParaRPr>
          </a:p>
          <a:p>
            <a:pPr marL="12700" marR="78105">
              <a:lnSpc>
                <a:spcPct val="100000"/>
              </a:lnSpc>
              <a:spcBef>
                <a:spcPts val="5"/>
              </a:spcBef>
              <a:tabLst>
                <a:tab pos="1315085" algn="l"/>
              </a:tabLst>
            </a:pP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Задание</a:t>
            </a:r>
            <a:r>
              <a:rPr sz="21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диалог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экзаменатором-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собеседником.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подготовки.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Экзаменатор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предложит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ответить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три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698" rIns="0" bIns="0" rtlCol="0">
            <a:spAutoFit/>
          </a:bodyPr>
          <a:lstStyle/>
          <a:p>
            <a:pPr marL="1518285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uFill>
                  <a:solidFill>
                    <a:srgbClr val="FFFFFF"/>
                  </a:solidFill>
                </a:uFill>
              </a:rPr>
              <a:t>Задание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1</a:t>
            </a:r>
            <a:r>
              <a:rPr sz="2800" u="sng" spc="-5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–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чтение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вслух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небольшого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текста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15900" y="1050797"/>
            <a:ext cx="8771890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457200">
              <a:lnSpc>
                <a:spcPct val="100000"/>
              </a:lnSpc>
              <a:spcBef>
                <a:spcPts val="100"/>
              </a:spcBef>
              <a:tabLst>
                <a:tab pos="2998470" algn="l"/>
              </a:tabLst>
            </a:pPr>
            <a:r>
              <a:rPr sz="1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Выразительное</a:t>
            </a:r>
            <a:r>
              <a:rPr sz="1800" b="1" u="sng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чтение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аспектов</a:t>
            </a:r>
            <a:r>
              <a:rPr sz="1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навыка</a:t>
            </a:r>
            <a:r>
              <a:rPr sz="18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чтения.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чтение,</a:t>
            </a:r>
            <a:r>
              <a:rPr sz="18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правильно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передающее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идейное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художественного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произведения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статьи.</a:t>
            </a:r>
            <a:endParaRPr sz="1800">
              <a:latin typeface="Times New Roman"/>
              <a:cs typeface="Times New Roman"/>
            </a:endParaRPr>
          </a:p>
          <a:p>
            <a:pPr marL="271081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Признаки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выразительного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чтения:</a:t>
            </a:r>
            <a:endParaRPr sz="1800">
              <a:latin typeface="Times New Roman"/>
              <a:cs typeface="Times New Roman"/>
            </a:endParaRPr>
          </a:p>
          <a:p>
            <a:pPr marL="12700" marR="6985" indent="314325">
              <a:lnSpc>
                <a:spcPct val="100000"/>
              </a:lnSpc>
              <a:buAutoNum type="arabicParenR"/>
              <a:tabLst>
                <a:tab pos="327025" algn="l"/>
                <a:tab pos="659574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выдерживать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паузы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делать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логические</a:t>
            </a:r>
            <a:r>
              <a:rPr sz="18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ударения,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передающие</a:t>
            </a:r>
            <a:r>
              <a:rPr sz="1800" spc="4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замысел автора;</a:t>
            </a:r>
            <a:endParaRPr sz="18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buAutoNum type="arabicParenR"/>
              <a:tabLst>
                <a:tab pos="28892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выражать</a:t>
            </a:r>
            <a:r>
              <a:rPr sz="18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интонации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вопроса,</a:t>
            </a:r>
            <a:r>
              <a:rPr sz="18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утверждения,</a:t>
            </a:r>
            <a:r>
              <a:rPr sz="18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побуждения,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18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придавать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голосу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нужные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эмоциональные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окраски;</a:t>
            </a:r>
            <a:endParaRPr sz="1800">
              <a:latin typeface="Times New Roman"/>
              <a:cs typeface="Times New Roman"/>
            </a:endParaRPr>
          </a:p>
          <a:p>
            <a:pPr marL="258445" indent="-24574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25844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чёткая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дикция,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ясное,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чистое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произношение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звуков,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достаточная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громкость,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темп.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1646555" algn="l"/>
                <a:tab pos="2925445" algn="l"/>
                <a:tab pos="4940300" algn="l"/>
                <a:tab pos="6894195" algn="l"/>
                <a:tab pos="791845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Главным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условием,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обеспечивающим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выразительность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чтения,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является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сознательное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восприятие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текста.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Выразительно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прочитайте</a:t>
            </a:r>
            <a:r>
              <a:rPr sz="18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текст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вслух.</a:t>
            </a:r>
            <a:endParaRPr sz="1800">
              <a:latin typeface="Times New Roman"/>
              <a:cs typeface="Times New Roman"/>
            </a:endParaRPr>
          </a:p>
          <a:p>
            <a:pPr marL="434340" marR="431165" algn="ctr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Вас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есть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минуты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подготовку.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Обратите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внимание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то,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чтение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текста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вслух</a:t>
            </a:r>
            <a:r>
              <a:rPr sz="1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должно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занимать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минут.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-12191"/>
            <a:ext cx="9170035" cy="753110"/>
            <a:chOff x="-12191" y="-12191"/>
            <a:chExt cx="9170035" cy="753110"/>
          </a:xfrm>
        </p:grpSpPr>
        <p:sp>
          <p:nvSpPr>
            <p:cNvPr id="5" name="object 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35280"/>
              <a:ext cx="1219200" cy="405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086" y="258902"/>
            <a:ext cx="30441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sng" dirty="0">
                <a:uFill>
                  <a:solidFill>
                    <a:srgbClr val="FFFFFF"/>
                  </a:solidFill>
                </a:uFill>
              </a:rPr>
              <a:t>2.</a:t>
            </a:r>
            <a:r>
              <a:rPr sz="3000" u="sng" spc="-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u="sng" dirty="0">
                <a:uFill>
                  <a:solidFill>
                    <a:srgbClr val="FFFFFF"/>
                  </a:solidFill>
                </a:uFill>
              </a:rPr>
              <a:t>Пересказ</a:t>
            </a:r>
            <a:r>
              <a:rPr sz="3000" u="sng" spc="-3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u="sng" spc="-10" dirty="0">
                <a:uFill>
                  <a:solidFill>
                    <a:srgbClr val="FFFFFF"/>
                  </a:solidFill>
                </a:uFill>
              </a:rPr>
              <a:t>текста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01090" y="760938"/>
            <a:ext cx="7230109" cy="386778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Перескажите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прочитанный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Вами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текст,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включив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пересказ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предложенную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цитату.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Подумайте,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где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лучше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всего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слова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пересказе.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можете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любые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способы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цитирования.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Вас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минута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-12191"/>
            <a:ext cx="9170035" cy="753110"/>
            <a:chOff x="-12191" y="-12191"/>
            <a:chExt cx="9170035" cy="753110"/>
          </a:xfrm>
        </p:grpSpPr>
        <p:sp>
          <p:nvSpPr>
            <p:cNvPr id="5" name="object 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35280"/>
              <a:ext cx="1219200" cy="405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913" rIns="0" bIns="0" rtlCol="0">
            <a:spAutoFit/>
          </a:bodyPr>
          <a:lstStyle/>
          <a:p>
            <a:pPr marL="2179955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uFill>
                  <a:solidFill>
                    <a:srgbClr val="FFFFFF"/>
                  </a:solidFill>
                </a:uFill>
              </a:rPr>
              <a:t>3.</a:t>
            </a:r>
            <a:r>
              <a:rPr sz="2800" u="sng" spc="-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Монологическое</a:t>
            </a:r>
            <a:r>
              <a:rPr sz="2800" u="sng" spc="-2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высказывание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73202" y="893445"/>
            <a:ext cx="8601075" cy="401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Вам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даётся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1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минута</a:t>
            </a:r>
            <a:r>
              <a:rPr sz="21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подготовку.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Ваше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высказывание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должно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занимать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1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sz="21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1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минут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468630" indent="-455930" algn="just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8630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Опишите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фотографию.</a:t>
            </a:r>
            <a:endParaRPr sz="2100">
              <a:latin typeface="Times New Roman"/>
              <a:cs typeface="Times New Roman"/>
            </a:endParaRPr>
          </a:p>
          <a:p>
            <a:pPr marL="469265" indent="-456565" algn="just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Расскажите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своем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хобби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(увлечении).</a:t>
            </a:r>
            <a:endParaRPr sz="2100">
              <a:latin typeface="Times New Roman"/>
              <a:cs typeface="Times New Roman"/>
            </a:endParaRPr>
          </a:p>
          <a:p>
            <a:pPr marL="443865" marR="5080" algn="just">
              <a:lnSpc>
                <a:spcPct val="100000"/>
              </a:lnSpc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1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забудьте</a:t>
            </a:r>
            <a:r>
              <a:rPr sz="21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рассказать,</a:t>
            </a:r>
            <a:r>
              <a:rPr sz="21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почему</a:t>
            </a:r>
            <a:r>
              <a:rPr sz="21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21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увлеклись</a:t>
            </a:r>
            <a:r>
              <a:rPr sz="21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именно</a:t>
            </a:r>
            <a:r>
              <a:rPr sz="21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этим</a:t>
            </a:r>
            <a:r>
              <a:rPr sz="21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занятием;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1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незабываемом</a:t>
            </a:r>
            <a:r>
              <a:rPr sz="21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моменте,</a:t>
            </a:r>
            <a:r>
              <a:rPr sz="21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связанном</a:t>
            </a:r>
            <a:r>
              <a:rPr sz="21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1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хобби;</a:t>
            </a:r>
            <a:r>
              <a:rPr sz="21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разделяет</a:t>
            </a:r>
            <a:r>
              <a:rPr sz="21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r>
              <a:rPr sz="21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Ваш</a:t>
            </a:r>
            <a:r>
              <a:rPr sz="21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друг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Ваше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увлечение;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польза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Вас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(или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окружающих)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данного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рода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увлечения.</a:t>
            </a:r>
            <a:endParaRPr sz="2100">
              <a:latin typeface="Times New Roman"/>
              <a:cs typeface="Times New Roman"/>
            </a:endParaRPr>
          </a:p>
          <a:p>
            <a:pPr marL="469265" indent="-456565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265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Рассуждение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предложенную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тему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7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Обратите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внимание!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Высказывание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должно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связным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-12191"/>
            <a:ext cx="9170035" cy="753110"/>
            <a:chOff x="-12191" y="-12191"/>
            <a:chExt cx="9170035" cy="753110"/>
          </a:xfrm>
        </p:grpSpPr>
        <p:sp>
          <p:nvSpPr>
            <p:cNvPr id="5" name="object 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35280"/>
              <a:ext cx="1219200" cy="405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-12255"/>
            <a:ext cx="9170035" cy="965200"/>
            <a:chOff x="-12255" y="-12255"/>
            <a:chExt cx="9170035" cy="965200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Ответы</a:t>
            </a:r>
            <a:r>
              <a:rPr spc="-5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вопросы</a:t>
            </a:r>
            <a:r>
              <a:rPr spc="-4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высказыванию</a:t>
            </a:r>
            <a:r>
              <a:rPr spc="-25" dirty="0"/>
              <a:t> </a:t>
            </a:r>
            <a:r>
              <a:rPr dirty="0"/>
              <a:t>задания</a:t>
            </a:r>
            <a:r>
              <a:rPr spc="-45" dirty="0"/>
              <a:t> </a:t>
            </a:r>
            <a:r>
              <a:rPr dirty="0"/>
              <a:t>№</a:t>
            </a:r>
            <a:r>
              <a:rPr spc="-45" dirty="0"/>
              <a:t> </a:t>
            </a:r>
            <a:r>
              <a:rPr spc="-50" dirty="0"/>
              <a:t>3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pc="-50" dirty="0"/>
          </a:p>
          <a:p>
            <a:pPr algn="ctr">
              <a:lnSpc>
                <a:spcPct val="100000"/>
              </a:lnSpc>
            </a:pP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подготовку</a:t>
            </a:r>
            <a:r>
              <a:rPr spc="-3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минут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b="1" spc="-1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Диалог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минуты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b="1" spc="-1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dirty="0"/>
              <a:t>Ответы</a:t>
            </a:r>
            <a:r>
              <a:rPr spc="-35" dirty="0"/>
              <a:t> </a:t>
            </a:r>
            <a:r>
              <a:rPr dirty="0"/>
              <a:t>должны</a:t>
            </a:r>
            <a:r>
              <a:rPr spc="-25" dirty="0"/>
              <a:t> </a:t>
            </a:r>
            <a:r>
              <a:rPr dirty="0"/>
              <a:t>быть</a:t>
            </a:r>
            <a:r>
              <a:rPr spc="-30" dirty="0"/>
              <a:t> </a:t>
            </a:r>
            <a:r>
              <a:rPr spc="-10" dirty="0"/>
              <a:t>полными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962" rIns="0" bIns="0" rtlCol="0">
            <a:spAutoFit/>
          </a:bodyPr>
          <a:lstStyle/>
          <a:p>
            <a:pPr marL="243205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75" dirty="0"/>
              <a:t> </a:t>
            </a:r>
            <a:r>
              <a:rPr spc="-25" dirty="0"/>
              <a:t>Условный</a:t>
            </a:r>
            <a:r>
              <a:rPr spc="-75" dirty="0"/>
              <a:t> </a:t>
            </a:r>
            <a:r>
              <a:rPr spc="-10" dirty="0"/>
              <a:t>диалог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35279"/>
            <a:ext cx="1219200" cy="4053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17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5408" y="22352"/>
            <a:ext cx="7687945" cy="135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9310" marR="2090420" indent="70866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Оценивание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ответов</a:t>
            </a:r>
            <a:r>
              <a:rPr sz="30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r>
              <a:rPr sz="30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позднее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7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календарных</a:t>
            </a:r>
            <a:r>
              <a:rPr sz="27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дней</a:t>
            </a:r>
            <a:r>
              <a:rPr sz="27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даты</a:t>
            </a:r>
            <a:r>
              <a:rPr sz="2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9810" y="2595752"/>
            <a:ext cx="45167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Результатом</a:t>
            </a:r>
            <a:r>
              <a:rPr sz="36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«зачет»</a:t>
            </a:r>
            <a:r>
              <a:rPr sz="36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«незачет»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436876"/>
            <a:ext cx="1635252" cy="1313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3843" y="2572511"/>
            <a:ext cx="1700783" cy="13243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318515"/>
            <a:ext cx="1219200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702" rIns="0" bIns="0" rtlCol="0">
            <a:spAutoFit/>
          </a:bodyPr>
          <a:lstStyle/>
          <a:p>
            <a:pPr marL="2055495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Участники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2590800"/>
            <a:ext cx="6568440" cy="589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53920" y="2604897"/>
            <a:ext cx="5402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Участники</a:t>
            </a:r>
            <a:r>
              <a:rPr sz="27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001F5F"/>
                </a:solidFill>
                <a:latin typeface="Calibri"/>
                <a:cs typeface="Calibri"/>
              </a:rPr>
              <a:t>итогового</a:t>
            </a:r>
            <a:r>
              <a:rPr sz="27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001F5F"/>
                </a:solidFill>
                <a:latin typeface="Calibri"/>
                <a:cs typeface="Calibri"/>
              </a:rPr>
              <a:t>собеседования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791" y="371856"/>
            <a:ext cx="8656320" cy="1996439"/>
            <a:chOff x="240791" y="371856"/>
            <a:chExt cx="8656320" cy="19964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2468" y="371856"/>
              <a:ext cx="2104644" cy="1424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1080515"/>
              <a:ext cx="6302550" cy="1287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6047" y="3678935"/>
            <a:ext cx="3721607" cy="6320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59448" y="3805529"/>
            <a:ext cx="10845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экстерны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063" y="1205941"/>
            <a:ext cx="558355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Итоговое</a:t>
            </a:r>
            <a:r>
              <a:rPr sz="2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собеседование</a:t>
            </a:r>
            <a:r>
              <a:rPr sz="2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русскому</a:t>
            </a:r>
            <a:r>
              <a:rPr sz="2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языку проводится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организациях</a:t>
            </a:r>
            <a:r>
              <a:rPr sz="2100" b="1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21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одним</a:t>
            </a:r>
            <a:r>
              <a:rPr sz="21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21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условий</a:t>
            </a:r>
            <a:r>
              <a:rPr sz="21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допуска</a:t>
            </a:r>
            <a:r>
              <a:rPr sz="21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1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ГИА-</a:t>
            </a:r>
            <a:r>
              <a:rPr sz="2100" b="1" spc="-50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5883" y="3249167"/>
            <a:ext cx="3721735" cy="1178560"/>
            <a:chOff x="595883" y="3249167"/>
            <a:chExt cx="3721735" cy="11785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8088" y="3249167"/>
              <a:ext cx="420624" cy="4145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883" y="3678935"/>
              <a:ext cx="3721608" cy="633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0800" y="3834383"/>
              <a:ext cx="434339" cy="59283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7583" y="3247644"/>
            <a:ext cx="420624" cy="41605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44676" y="3807053"/>
            <a:ext cx="2985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обучающиеся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9-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0075" y="4610506"/>
            <a:ext cx="205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Собеседование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8433" y="4625746"/>
            <a:ext cx="160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84903" y="4765547"/>
            <a:ext cx="527050" cy="143510"/>
          </a:xfrm>
          <a:custGeom>
            <a:avLst/>
            <a:gdLst/>
            <a:ahLst/>
            <a:cxnLst/>
            <a:rect l="l" t="t" r="r" b="b"/>
            <a:pathLst>
              <a:path w="527050" h="143510">
                <a:moveTo>
                  <a:pt x="455549" y="0"/>
                </a:moveTo>
                <a:lnTo>
                  <a:pt x="455549" y="35813"/>
                </a:lnTo>
                <a:lnTo>
                  <a:pt x="0" y="35813"/>
                </a:lnTo>
                <a:lnTo>
                  <a:pt x="0" y="107441"/>
                </a:lnTo>
                <a:lnTo>
                  <a:pt x="455549" y="107441"/>
                </a:lnTo>
                <a:lnTo>
                  <a:pt x="455549" y="143255"/>
                </a:lnTo>
                <a:lnTo>
                  <a:pt x="527050" y="71627"/>
                </a:lnTo>
                <a:lnTo>
                  <a:pt x="4555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9952" y="4311396"/>
            <a:ext cx="454152" cy="76961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-12191" y="-12191"/>
            <a:ext cx="9170035" cy="824865"/>
            <a:chOff x="-12191" y="-12191"/>
            <a:chExt cx="9170035" cy="824865"/>
          </a:xfrm>
        </p:grpSpPr>
        <p:sp>
          <p:nvSpPr>
            <p:cNvPr id="22" name="object 22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400" y="318516"/>
              <a:ext cx="1219200" cy="493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-12191"/>
            <a:ext cx="9170035" cy="5069205"/>
            <a:chOff x="-12191" y="-12191"/>
            <a:chExt cx="9170035" cy="5069205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43"/>
              <a:ext cx="9144000" cy="5047615"/>
            </a:xfrm>
            <a:custGeom>
              <a:avLst/>
              <a:gdLst/>
              <a:ahLst/>
              <a:cxnLst/>
              <a:rect l="l" t="t" r="r" b="b"/>
              <a:pathLst>
                <a:path w="9144000" h="5047615">
                  <a:moveTo>
                    <a:pt x="9144000" y="0"/>
                  </a:moveTo>
                  <a:lnTo>
                    <a:pt x="0" y="0"/>
                  </a:lnTo>
                  <a:lnTo>
                    <a:pt x="0" y="5047488"/>
                  </a:lnTo>
                  <a:lnTo>
                    <a:pt x="9144000" y="5047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1472" y="27178"/>
            <a:ext cx="79413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5080" indent="-38036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1F5F"/>
                </a:solidFill>
                <a:latin typeface="Comic Sans MS"/>
                <a:cs typeface="Comic Sans MS"/>
              </a:rPr>
              <a:t>Повторно</a:t>
            </a:r>
            <a:r>
              <a:rPr sz="2400" spc="-3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Comic Sans MS"/>
                <a:cs typeface="Comic Sans MS"/>
              </a:rPr>
              <a:t>допускаются</a:t>
            </a:r>
            <a:r>
              <a:rPr sz="2400" b="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1F5F"/>
                </a:solidFill>
                <a:latin typeface="Comic Sans MS"/>
                <a:cs typeface="Comic Sans MS"/>
              </a:rPr>
              <a:t>к</a:t>
            </a:r>
            <a:r>
              <a:rPr sz="2400" b="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Comic Sans MS"/>
                <a:cs typeface="Comic Sans MS"/>
              </a:rPr>
              <a:t>итоговому</a:t>
            </a:r>
            <a:r>
              <a:rPr sz="2400" b="0" spc="-6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spc="-10" dirty="0">
                <a:solidFill>
                  <a:srgbClr val="001F5F"/>
                </a:solidFill>
                <a:latin typeface="Comic Sans MS"/>
                <a:cs typeface="Comic Sans MS"/>
              </a:rPr>
              <a:t>собеседованию</a:t>
            </a:r>
            <a:r>
              <a:rPr sz="2400" b="0" spc="-5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дополнительные</a:t>
            </a:r>
            <a:r>
              <a:rPr sz="24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сроки</a:t>
            </a:r>
            <a:r>
              <a:rPr sz="2400" spc="-114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1F5F"/>
                </a:solidFill>
                <a:latin typeface="Comic Sans MS"/>
                <a:cs typeface="Comic Sans MS"/>
              </a:rPr>
              <a:t>в</a:t>
            </a:r>
            <a:r>
              <a:rPr sz="2400" b="0" spc="-10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1F5F"/>
                </a:solidFill>
                <a:latin typeface="Comic Sans MS"/>
                <a:cs typeface="Comic Sans MS"/>
              </a:rPr>
              <a:t>текущем</a:t>
            </a:r>
            <a:r>
              <a:rPr sz="2400" b="0" spc="-1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1F5F"/>
                </a:solidFill>
                <a:latin typeface="Comic Sans MS"/>
                <a:cs typeface="Comic Sans MS"/>
              </a:rPr>
              <a:t>учебном</a:t>
            </a:r>
            <a:r>
              <a:rPr sz="2400" b="0" spc="-114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0" spc="-20" dirty="0">
                <a:solidFill>
                  <a:srgbClr val="001F5F"/>
                </a:solidFill>
                <a:latin typeface="Comic Sans MS"/>
                <a:cs typeface="Comic Sans MS"/>
              </a:rPr>
              <a:t>году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759078"/>
            <a:ext cx="8913495" cy="419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94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следующие</a:t>
            </a:r>
            <a:r>
              <a:rPr sz="2400" spc="-14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обучающиеся,</a:t>
            </a:r>
            <a:r>
              <a:rPr sz="2400" spc="-1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экстерны:</a:t>
            </a:r>
            <a:endParaRPr sz="2400">
              <a:latin typeface="Comic Sans MS"/>
              <a:cs typeface="Comic Sans MS"/>
            </a:endParaRPr>
          </a:p>
          <a:p>
            <a:pPr marL="527685" indent="-514984">
              <a:lnSpc>
                <a:spcPct val="100000"/>
              </a:lnSpc>
              <a:buAutoNum type="arabicParenR"/>
              <a:tabLst>
                <a:tab pos="527685" algn="l"/>
              </a:tabLst>
            </a:pP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получившие</a:t>
            </a:r>
            <a:r>
              <a:rPr sz="2400" spc="-6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по</a:t>
            </a:r>
            <a:r>
              <a:rPr sz="2400" spc="-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400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mic Sans MS"/>
                <a:cs typeface="Comic Sans MS"/>
              </a:rPr>
              <a:t>«незачёт»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;</a:t>
            </a:r>
            <a:endParaRPr sz="2400">
              <a:latin typeface="Comic Sans MS"/>
              <a:cs typeface="Comic Sans MS"/>
            </a:endParaRPr>
          </a:p>
          <a:p>
            <a:pPr marL="527685" marR="462915" indent="-515620">
              <a:lnSpc>
                <a:spcPct val="100000"/>
              </a:lnSpc>
              <a:buAutoNum type="arabicParenR"/>
              <a:tabLst>
                <a:tab pos="527685" algn="l"/>
              </a:tabLst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не</a:t>
            </a:r>
            <a:r>
              <a:rPr sz="2400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явившиеся</a:t>
            </a:r>
            <a:r>
              <a:rPr sz="2400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на</a:t>
            </a:r>
            <a:r>
              <a:rPr sz="2400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40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по</a:t>
            </a:r>
            <a:r>
              <a:rPr sz="240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уважительным</a:t>
            </a:r>
            <a:r>
              <a:rPr sz="240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причинам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(болезнь</a:t>
            </a:r>
            <a:r>
              <a:rPr sz="24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или</a:t>
            </a:r>
            <a:r>
              <a:rPr sz="2400" spc="-114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иные</a:t>
            </a:r>
            <a:r>
              <a:rPr sz="24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обстоятельства),</a:t>
            </a:r>
            <a:r>
              <a:rPr sz="2400" spc="-8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omic Sans MS"/>
                <a:cs typeface="Comic Sans MS"/>
              </a:rPr>
              <a:t>подтвержденным документально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;</a:t>
            </a:r>
            <a:endParaRPr sz="2400">
              <a:latin typeface="Comic Sans MS"/>
              <a:cs typeface="Comic Sans MS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527685" algn="l"/>
              </a:tabLst>
            </a:pPr>
            <a:r>
              <a:rPr sz="2400" spc="-55" dirty="0">
                <a:solidFill>
                  <a:srgbClr val="001F5F"/>
                </a:solidFill>
                <a:latin typeface="Comic Sans MS"/>
                <a:cs typeface="Comic Sans MS"/>
              </a:rPr>
              <a:t>не</a:t>
            </a:r>
            <a:r>
              <a:rPr sz="2400" spc="-1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завершившие</a:t>
            </a:r>
            <a:r>
              <a:rPr sz="2400" spc="-2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400" spc="-1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65" dirty="0">
                <a:solidFill>
                  <a:srgbClr val="001F5F"/>
                </a:solidFill>
                <a:latin typeface="Comic Sans MS"/>
                <a:cs typeface="Comic Sans MS"/>
              </a:rPr>
              <a:t>по</a:t>
            </a:r>
            <a:r>
              <a:rPr sz="2400" spc="-1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Comic Sans MS"/>
                <a:cs typeface="Comic Sans MS"/>
              </a:rPr>
              <a:t>уважительным</a:t>
            </a:r>
            <a:r>
              <a:rPr sz="2400" b="1" spc="-19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spc="-95" dirty="0">
                <a:solidFill>
                  <a:srgbClr val="C00000"/>
                </a:solidFill>
                <a:latin typeface="Comic Sans MS"/>
                <a:cs typeface="Comic Sans MS"/>
              </a:rPr>
              <a:t>причинам</a:t>
            </a:r>
            <a:r>
              <a:rPr sz="2400" b="1" spc="-18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(болезнь </a:t>
            </a:r>
            <a:r>
              <a:rPr sz="2400" spc="-70" dirty="0">
                <a:solidFill>
                  <a:srgbClr val="001F5F"/>
                </a:solidFill>
                <a:latin typeface="Comic Sans MS"/>
                <a:cs typeface="Comic Sans MS"/>
              </a:rPr>
              <a:t>или</a:t>
            </a:r>
            <a:r>
              <a:rPr sz="2400" spc="-1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85" dirty="0">
                <a:solidFill>
                  <a:srgbClr val="001F5F"/>
                </a:solidFill>
                <a:latin typeface="Comic Sans MS"/>
                <a:cs typeface="Comic Sans MS"/>
              </a:rPr>
              <a:t>иные</a:t>
            </a:r>
            <a:r>
              <a:rPr sz="2400" spc="-1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5" dirty="0">
                <a:solidFill>
                  <a:srgbClr val="001F5F"/>
                </a:solidFill>
                <a:latin typeface="Comic Sans MS"/>
                <a:cs typeface="Comic Sans MS"/>
              </a:rPr>
              <a:t>обстоятельства),</a:t>
            </a:r>
            <a:r>
              <a:rPr sz="2400" spc="-1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Comic Sans MS"/>
                <a:cs typeface="Comic Sans MS"/>
              </a:rPr>
              <a:t>подтвержденным</a:t>
            </a:r>
            <a:r>
              <a:rPr sz="2400" b="1" spc="-5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spc="-75" dirty="0">
                <a:solidFill>
                  <a:srgbClr val="C00000"/>
                </a:solidFill>
                <a:latin typeface="Comic Sans MS"/>
                <a:cs typeface="Comic Sans MS"/>
              </a:rPr>
              <a:t>документально</a:t>
            </a:r>
            <a:r>
              <a:rPr sz="2400" spc="-75" dirty="0">
                <a:solidFill>
                  <a:srgbClr val="001F5F"/>
                </a:solidFill>
                <a:latin typeface="Comic Sans MS"/>
                <a:cs typeface="Comic Sans MS"/>
              </a:rPr>
              <a:t>;</a:t>
            </a:r>
            <a:endParaRPr sz="2400">
              <a:latin typeface="Comic Sans MS"/>
              <a:cs typeface="Comic Sans MS"/>
            </a:endParaRPr>
          </a:p>
          <a:p>
            <a:pPr marL="527685" indent="-514984">
              <a:lnSpc>
                <a:spcPct val="100000"/>
              </a:lnSpc>
              <a:buClr>
                <a:srgbClr val="001F5F"/>
              </a:buClr>
              <a:buAutoNum type="arabicParenR"/>
              <a:tabLst>
                <a:tab pos="527685" algn="l"/>
              </a:tabLst>
            </a:pPr>
            <a:r>
              <a:rPr sz="2400" b="1" spc="-25" dirty="0">
                <a:solidFill>
                  <a:srgbClr val="C00000"/>
                </a:solidFill>
                <a:latin typeface="Comic Sans MS"/>
                <a:cs typeface="Comic Sans MS"/>
              </a:rPr>
              <a:t>удаленные</a:t>
            </a:r>
            <a:r>
              <a:rPr sz="2400" b="1" spc="-3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с</a:t>
            </a:r>
            <a:r>
              <a:rPr sz="2400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за</a:t>
            </a:r>
            <a:r>
              <a:rPr sz="2400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нарушение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Порядка.</a:t>
            </a:r>
            <a:endParaRPr sz="2400">
              <a:latin typeface="Comic Sans MS"/>
              <a:cs typeface="Comic Sans MS"/>
            </a:endParaRPr>
          </a:p>
          <a:p>
            <a:pPr marL="437515" marR="302895" indent="86360">
              <a:lnSpc>
                <a:spcPct val="100000"/>
              </a:lnSpc>
              <a:spcBef>
                <a:spcPts val="3095"/>
              </a:spcBef>
              <a:tabLst>
                <a:tab pos="1097915" algn="l"/>
              </a:tabLst>
            </a:pP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!!!!!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	2,</a:t>
            </a:r>
            <a:r>
              <a:rPr sz="2800" b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3,</a:t>
            </a:r>
            <a:r>
              <a:rPr sz="2800" b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4</a:t>
            </a:r>
            <a:r>
              <a:rPr sz="2800"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допускаются</a:t>
            </a:r>
            <a:r>
              <a:rPr sz="2800"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решением</a:t>
            </a:r>
            <a:r>
              <a:rPr sz="2800" b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педсовета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и</a:t>
            </a:r>
            <a:r>
              <a:rPr sz="28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все</a:t>
            </a:r>
            <a:r>
              <a:rPr sz="28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4</a:t>
            </a:r>
            <a:r>
              <a:rPr sz="2800" b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категории</a:t>
            </a:r>
            <a:r>
              <a:rPr sz="2800" b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по</a:t>
            </a:r>
            <a:r>
              <a:rPr sz="2800" b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согласованию</a:t>
            </a:r>
            <a:r>
              <a:rPr sz="2800" b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с</a:t>
            </a:r>
            <a:r>
              <a:rPr sz="28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ГЭК</a:t>
            </a:r>
            <a:r>
              <a:rPr sz="28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mic Sans MS"/>
                <a:cs typeface="Comic Sans MS"/>
              </a:rPr>
              <a:t>!!!!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009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107" y="2791967"/>
            <a:ext cx="4326890" cy="1923414"/>
            <a:chOff x="102107" y="2791967"/>
            <a:chExt cx="4326890" cy="19234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0" y="2801111"/>
              <a:ext cx="4308348" cy="1905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679" y="2796539"/>
              <a:ext cx="4318000" cy="1914525"/>
            </a:xfrm>
            <a:custGeom>
              <a:avLst/>
              <a:gdLst/>
              <a:ahLst/>
              <a:cxnLst/>
              <a:rect l="l" t="t" r="r" b="b"/>
              <a:pathLst>
                <a:path w="4318000" h="1914525">
                  <a:moveTo>
                    <a:pt x="0" y="1914144"/>
                  </a:moveTo>
                  <a:lnTo>
                    <a:pt x="4317492" y="1914144"/>
                  </a:lnTo>
                  <a:lnTo>
                    <a:pt x="4317492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62855" y="1344167"/>
            <a:ext cx="3142615" cy="3726179"/>
            <a:chOff x="4562855" y="1344167"/>
            <a:chExt cx="3142615" cy="372617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9" y="1353310"/>
              <a:ext cx="3124200" cy="37078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67427" y="1348739"/>
              <a:ext cx="3133725" cy="3717290"/>
            </a:xfrm>
            <a:custGeom>
              <a:avLst/>
              <a:gdLst/>
              <a:ahLst/>
              <a:cxnLst/>
              <a:rect l="l" t="t" r="r" b="b"/>
              <a:pathLst>
                <a:path w="3133725" h="3717290">
                  <a:moveTo>
                    <a:pt x="0" y="3717036"/>
                  </a:moveTo>
                  <a:lnTo>
                    <a:pt x="3133344" y="3717036"/>
                  </a:lnTo>
                  <a:lnTo>
                    <a:pt x="3133344" y="0"/>
                  </a:lnTo>
                  <a:lnTo>
                    <a:pt x="0" y="0"/>
                  </a:lnTo>
                  <a:lnTo>
                    <a:pt x="0" y="371703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52" y="1271016"/>
            <a:ext cx="1031747" cy="13990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1624583"/>
            <a:ext cx="1284731" cy="3764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3583" y="1386839"/>
            <a:ext cx="1255776" cy="3535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71800" y="1100372"/>
            <a:ext cx="899864" cy="899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3200400"/>
            <a:ext cx="926591" cy="1481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053" rIns="0" bIns="0" rtlCol="0">
            <a:spAutoFit/>
          </a:bodyPr>
          <a:lstStyle/>
          <a:p>
            <a:pPr marL="139255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Регистрация</a:t>
            </a:r>
            <a:r>
              <a:rPr sz="4400" spc="-114" dirty="0"/>
              <a:t> </a:t>
            </a:r>
            <a:r>
              <a:rPr sz="4400" dirty="0"/>
              <a:t>и</a:t>
            </a:r>
            <a:r>
              <a:rPr sz="4400" spc="-114" dirty="0"/>
              <a:t> </a:t>
            </a:r>
            <a:r>
              <a:rPr sz="4400" spc="-10" dirty="0"/>
              <a:t>проведение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52" y="1162811"/>
            <a:ext cx="2188463" cy="533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3017" y="1250950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заявление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49823" y="1222247"/>
            <a:ext cx="3122930" cy="1054735"/>
            <a:chOff x="5449823" y="1222247"/>
            <a:chExt cx="3122930" cy="10547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9823" y="1222247"/>
              <a:ext cx="516636" cy="5166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551" y="1757171"/>
              <a:ext cx="2631948" cy="5196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34810" y="1749298"/>
            <a:ext cx="2261870" cy="4660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 indent="10160">
              <a:lnSpc>
                <a:spcPct val="60600"/>
              </a:lnSpc>
              <a:spcBef>
                <a:spcPts val="95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согласие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обработку персональных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данных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39155" y="1823198"/>
            <a:ext cx="3542029" cy="1108075"/>
            <a:chOff x="5439155" y="1823198"/>
            <a:chExt cx="3542029" cy="11080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9155" y="1823198"/>
              <a:ext cx="438912" cy="3896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551" y="2354579"/>
              <a:ext cx="3040379" cy="5760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84721" y="2367788"/>
            <a:ext cx="243395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13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копия</a:t>
            </a:r>
            <a:r>
              <a:rPr sz="1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рекомендаций</a:t>
            </a:r>
            <a:endParaRPr sz="1200">
              <a:latin typeface="Calibri"/>
              <a:cs typeface="Calibri"/>
            </a:endParaRPr>
          </a:p>
          <a:p>
            <a:pPr marL="2540" algn="ctr">
              <a:lnSpc>
                <a:spcPts val="1295"/>
              </a:lnSpc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ЦПМПК</a:t>
            </a:r>
            <a:r>
              <a:rPr sz="1200" b="1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(или)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справка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МСЭ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70"/>
              </a:lnSpc>
            </a:pP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(для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создания</a:t>
            </a:r>
            <a:r>
              <a:rPr sz="1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специальных</a:t>
            </a:r>
            <a:r>
              <a:rPr sz="1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условий)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082039"/>
            <a:ext cx="5941060" cy="1850389"/>
            <a:chOff x="0" y="1082039"/>
            <a:chExt cx="5941060" cy="1850389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3059" y="2407932"/>
              <a:ext cx="507491" cy="4343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82039"/>
              <a:ext cx="5439156" cy="185013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3208" y="3441191"/>
            <a:ext cx="2135124" cy="10942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96060" y="3557142"/>
            <a:ext cx="1485900" cy="7664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62865" algn="ctr">
              <a:lnSpc>
                <a:spcPct val="75800"/>
              </a:lnSpc>
              <a:spcBef>
                <a:spcPts val="445"/>
              </a:spcBef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Продолжительность 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итогового</a:t>
            </a:r>
            <a:endParaRPr sz="1200">
              <a:latin typeface="Calibri"/>
              <a:cs typeface="Calibri"/>
            </a:endParaRPr>
          </a:p>
          <a:p>
            <a:pPr marL="151130" algn="ctr">
              <a:lnSpc>
                <a:spcPts val="900"/>
              </a:lnSpc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собеседования</a:t>
            </a:r>
            <a:r>
              <a:rPr sz="1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135"/>
              </a:lnSpc>
            </a:pP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одним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участником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65"/>
              </a:lnSpc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составляет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65704" y="3430523"/>
            <a:ext cx="1095756" cy="109575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144139" y="3806138"/>
            <a:ext cx="760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5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минут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100" y="3669791"/>
            <a:ext cx="612775" cy="614680"/>
            <a:chOff x="419100" y="3669791"/>
            <a:chExt cx="612775" cy="61468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672" y="3674363"/>
              <a:ext cx="603504" cy="6050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3672" y="367436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605028"/>
                  </a:moveTo>
                  <a:lnTo>
                    <a:pt x="603504" y="605028"/>
                  </a:lnTo>
                  <a:lnTo>
                    <a:pt x="60350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3059" y="3441191"/>
            <a:ext cx="2612136" cy="109423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771134" y="3516248"/>
            <a:ext cx="177927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algn="ctr">
              <a:lnSpc>
                <a:spcPts val="1265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участников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ОВЗ,</a:t>
            </a:r>
            <a:endParaRPr sz="1200">
              <a:latin typeface="Calibri"/>
              <a:cs typeface="Calibri"/>
            </a:endParaRPr>
          </a:p>
          <a:p>
            <a:pPr marL="78740" algn="ctr">
              <a:lnSpc>
                <a:spcPts val="1065"/>
              </a:lnSpc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участников</a:t>
            </a:r>
            <a:r>
              <a:rPr sz="1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детей-</a:t>
            </a:r>
            <a:endParaRPr sz="1200">
              <a:latin typeface="Calibri"/>
              <a:cs typeface="Calibri"/>
            </a:endParaRPr>
          </a:p>
          <a:p>
            <a:pPr marL="273050" marR="169545" indent="-260985">
              <a:lnSpc>
                <a:spcPts val="1180"/>
              </a:lnSpc>
              <a:spcBef>
                <a:spcPts val="50"/>
              </a:spcBef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инвалидов</a:t>
            </a:r>
            <a:r>
              <a:rPr sz="1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инвалидов продолжительность</a:t>
            </a:r>
            <a:endParaRPr sz="1200">
              <a:latin typeface="Calibri"/>
              <a:cs typeface="Calibri"/>
            </a:endParaRPr>
          </a:p>
          <a:p>
            <a:pPr marL="80645" algn="ctr">
              <a:lnSpc>
                <a:spcPts val="925"/>
              </a:lnSpc>
            </a:pP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итогового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собеседования</a:t>
            </a:r>
            <a:endParaRPr sz="1200">
              <a:latin typeface="Calibri"/>
              <a:cs typeface="Calibri"/>
            </a:endParaRPr>
          </a:p>
          <a:p>
            <a:pPr marL="79375" algn="ctr">
              <a:lnSpc>
                <a:spcPts val="1270"/>
              </a:lnSpc>
            </a:pP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увеличивается</a:t>
            </a:r>
            <a:r>
              <a:rPr sz="1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44383" y="3441191"/>
            <a:ext cx="1094231" cy="109423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744206" y="3839972"/>
            <a:ext cx="8972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1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5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Calibri"/>
                <a:cs typeface="Calibri"/>
              </a:rPr>
              <a:t>минут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6797" y="1241552"/>
            <a:ext cx="329755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итоговое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собеседование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недели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2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начала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-12191" y="-12191"/>
            <a:ext cx="9170035" cy="254635"/>
            <a:chOff x="-12191" y="-12191"/>
            <a:chExt cx="9170035" cy="254635"/>
          </a:xfrm>
        </p:grpSpPr>
        <p:sp>
          <p:nvSpPr>
            <p:cNvPr id="30" name="object 30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2400" y="318515"/>
            <a:ext cx="1219200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058" rIns="0" bIns="0" rtlCol="0">
            <a:spAutoFit/>
          </a:bodyPr>
          <a:lstStyle/>
          <a:p>
            <a:pPr marL="113601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Сроки</a:t>
            </a:r>
            <a:r>
              <a:rPr sz="3200" spc="-110" dirty="0"/>
              <a:t> </a:t>
            </a:r>
            <a:r>
              <a:rPr sz="3200" spc="-10" dirty="0"/>
              <a:t>проведения</a:t>
            </a:r>
            <a:r>
              <a:rPr sz="3200" spc="-85" dirty="0"/>
              <a:t> </a:t>
            </a:r>
            <a:r>
              <a:rPr sz="3200" dirty="0"/>
              <a:t>и</a:t>
            </a:r>
            <a:r>
              <a:rPr sz="3200" spc="-85" dirty="0"/>
              <a:t> </a:t>
            </a:r>
            <a:r>
              <a:rPr sz="3200" dirty="0"/>
              <a:t>повторный</a:t>
            </a:r>
            <a:r>
              <a:rPr sz="3200" spc="-140" dirty="0"/>
              <a:t> </a:t>
            </a:r>
            <a:r>
              <a:rPr sz="3200" spc="-10" dirty="0"/>
              <a:t>допуск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46547" y="2979432"/>
            <a:ext cx="3374390" cy="511809"/>
            <a:chOff x="5146547" y="2979432"/>
            <a:chExt cx="3374390" cy="5118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6547" y="3011423"/>
              <a:ext cx="3374136" cy="427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1575" y="2979432"/>
              <a:ext cx="143179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0483" y="2979432"/>
              <a:ext cx="988314" cy="51128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46547" y="3572255"/>
            <a:ext cx="3101340" cy="905510"/>
            <a:chOff x="5146547" y="3572255"/>
            <a:chExt cx="3101340" cy="9055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9" y="3572255"/>
              <a:ext cx="2520696" cy="4175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547" y="3613403"/>
              <a:ext cx="402336" cy="4038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191" y="4059936"/>
              <a:ext cx="2520695" cy="4175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951" y="4075175"/>
              <a:ext cx="402336" cy="40233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3788" y="4543044"/>
            <a:ext cx="2519171" cy="4191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83655" y="3029457"/>
            <a:ext cx="2319020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Повторный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допуск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получившие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«незачёт»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485775">
              <a:lnSpc>
                <a:spcPts val="144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явившиеся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1400">
              <a:latin typeface="Calibri"/>
              <a:cs typeface="Calibri"/>
            </a:endParaRPr>
          </a:p>
          <a:p>
            <a:pPr marL="250825">
              <a:lnSpc>
                <a:spcPts val="144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уважительной</a:t>
            </a:r>
            <a:r>
              <a:rPr sz="14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причине</a:t>
            </a:r>
            <a:endParaRPr sz="1400">
              <a:latin typeface="Calibri"/>
              <a:cs typeface="Calibri"/>
            </a:endParaRPr>
          </a:p>
          <a:p>
            <a:pPr marL="502284" marR="5080" indent="78740">
              <a:lnSpc>
                <a:spcPct val="71400"/>
              </a:lnSpc>
              <a:spcBef>
                <a:spcPts val="12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завершившие 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уважительной</a:t>
            </a:r>
            <a:r>
              <a:rPr sz="14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причине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2976" y="4558284"/>
            <a:ext cx="403860" cy="4038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3608" y="1132332"/>
            <a:ext cx="3364991" cy="15407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39546" y="1297051"/>
            <a:ext cx="32385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Основной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день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1422" y="1797811"/>
            <a:ext cx="1720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7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февраля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3608" y="3015995"/>
            <a:ext cx="3364991" cy="18790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51120" y="1120139"/>
            <a:ext cx="3364991" cy="153669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68492" y="1291844"/>
            <a:ext cx="2759710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Дополнительные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сроки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lang="ru-RU" sz="2700" b="1" dirty="0" smtClean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700" b="1" spc="-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FF0000"/>
                </a:solidFill>
                <a:latin typeface="Calibri"/>
                <a:cs typeface="Calibri"/>
              </a:rPr>
              <a:t>марта</a:t>
            </a:r>
            <a:endParaRPr sz="27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27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7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апреля</a:t>
            </a:r>
            <a:endParaRPr sz="27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2191" y="-12191"/>
            <a:ext cx="9170035" cy="824865"/>
            <a:chOff x="-12191" y="-12191"/>
            <a:chExt cx="9170035" cy="824865"/>
          </a:xfrm>
        </p:grpSpPr>
        <p:sp>
          <p:nvSpPr>
            <p:cNvPr id="22" name="object 22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400" y="318516"/>
              <a:ext cx="1219200" cy="493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-12191"/>
            <a:ext cx="9170035" cy="2054860"/>
            <a:chOff x="-12191" y="-12191"/>
            <a:chExt cx="9170035" cy="2054860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3631"/>
              <a:ext cx="9144000" cy="1938655"/>
            </a:xfrm>
            <a:custGeom>
              <a:avLst/>
              <a:gdLst/>
              <a:ahLst/>
              <a:cxnLst/>
              <a:rect l="l" t="t" r="r" b="b"/>
              <a:pathLst>
                <a:path w="9144000" h="1938655">
                  <a:moveTo>
                    <a:pt x="9144000" y="0"/>
                  </a:moveTo>
                  <a:lnTo>
                    <a:pt x="0" y="0"/>
                  </a:lnTo>
                  <a:lnTo>
                    <a:pt x="0" y="1938527"/>
                  </a:lnTo>
                  <a:lnTo>
                    <a:pt x="9144000" y="19385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121158"/>
            <a:ext cx="8999855" cy="3970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При</a:t>
            </a:r>
            <a:r>
              <a:rPr sz="24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проведении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итогового собеседования</a:t>
            </a:r>
            <a:r>
              <a:rPr sz="2400" spc="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участникам</a:t>
            </a:r>
            <a:r>
              <a:rPr sz="2400" spc="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400" spc="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и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лицам,</a:t>
            </a:r>
            <a:r>
              <a:rPr sz="2400" spc="265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привлеченным</a:t>
            </a:r>
            <a:r>
              <a:rPr sz="2400" spc="270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к</a:t>
            </a:r>
            <a:r>
              <a:rPr sz="2400" spc="260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его</a:t>
            </a:r>
            <a:r>
              <a:rPr sz="2400" spc="265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проведению,</a:t>
            </a:r>
            <a:r>
              <a:rPr sz="2400" spc="265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b="1" spc="-10" dirty="0">
                <a:solidFill>
                  <a:srgbClr val="C00000"/>
                </a:solidFill>
                <a:latin typeface="Comic Sans MS"/>
                <a:cs typeface="Comic Sans MS"/>
              </a:rPr>
              <a:t>запрещается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иметь</a:t>
            </a:r>
            <a:r>
              <a:rPr sz="2400" b="1" spc="-190" dirty="0">
                <a:solidFill>
                  <a:srgbClr val="C00000"/>
                </a:solidFill>
                <a:latin typeface="Comic Sans MS"/>
                <a:cs typeface="Comic Sans MS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при</a:t>
            </a:r>
            <a:r>
              <a:rPr sz="2400" b="1" spc="-195" dirty="0">
                <a:solidFill>
                  <a:srgbClr val="C00000"/>
                </a:solidFill>
                <a:latin typeface="Comic Sans MS"/>
                <a:cs typeface="Comic Sans MS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себе</a:t>
            </a:r>
            <a:r>
              <a:rPr sz="2400" b="1" spc="-185" dirty="0">
                <a:solidFill>
                  <a:srgbClr val="C00000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sz="2400" spc="135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использовать</a:t>
            </a:r>
            <a:r>
              <a:rPr sz="2400" spc="130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средства</a:t>
            </a:r>
            <a:r>
              <a:rPr sz="2400" b="1" spc="-190" dirty="0">
                <a:solidFill>
                  <a:srgbClr val="C00000"/>
                </a:solidFill>
                <a:latin typeface="Comic Sans MS"/>
                <a:cs typeface="Comic Sans MS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связи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,</a:t>
            </a:r>
            <a:r>
              <a:rPr sz="2400" spc="130" dirty="0">
                <a:solidFill>
                  <a:srgbClr val="001F5F"/>
                </a:solidFill>
                <a:latin typeface="Comic Sans MS"/>
                <a:cs typeface="Comic Sans MS"/>
              </a:rPr>
              <a:t>  </a:t>
            </a:r>
            <a:r>
              <a:rPr sz="2400" spc="-25" dirty="0">
                <a:solidFill>
                  <a:srgbClr val="001F5F"/>
                </a:solidFill>
                <a:latin typeface="Comic Sans MS"/>
                <a:cs typeface="Comic Sans MS"/>
              </a:rPr>
              <a:t>фото-</a:t>
            </a:r>
            <a:r>
              <a:rPr sz="2400" spc="-50" dirty="0">
                <a:solidFill>
                  <a:srgbClr val="001F5F"/>
                </a:solidFill>
                <a:latin typeface="Comic Sans MS"/>
                <a:cs typeface="Comic Sans MS"/>
              </a:rPr>
              <a:t>, </a:t>
            </a:r>
            <a:r>
              <a:rPr sz="2400" spc="-114" dirty="0">
                <a:solidFill>
                  <a:srgbClr val="001F5F"/>
                </a:solidFill>
                <a:latin typeface="Comic Sans MS"/>
                <a:cs typeface="Comic Sans MS"/>
              </a:rPr>
              <a:t>аудио-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,</a:t>
            </a:r>
            <a:r>
              <a:rPr sz="2400" spc="15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85" dirty="0">
                <a:solidFill>
                  <a:srgbClr val="001F5F"/>
                </a:solidFill>
                <a:latin typeface="Comic Sans MS"/>
                <a:cs typeface="Comic Sans MS"/>
              </a:rPr>
              <a:t>видеоаппаратуру,</a:t>
            </a:r>
            <a:r>
              <a:rPr sz="2400" spc="17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b="1" spc="-100" dirty="0">
                <a:solidFill>
                  <a:srgbClr val="C00000"/>
                </a:solidFill>
                <a:latin typeface="Comic Sans MS"/>
                <a:cs typeface="Comic Sans MS"/>
              </a:rPr>
              <a:t>справочные</a:t>
            </a:r>
            <a:r>
              <a:rPr sz="2400" b="1" spc="-1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spc="-100" dirty="0">
                <a:solidFill>
                  <a:srgbClr val="C00000"/>
                </a:solidFill>
                <a:latin typeface="Comic Sans MS"/>
                <a:cs typeface="Comic Sans MS"/>
              </a:rPr>
              <a:t>материалы,</a:t>
            </a:r>
            <a:r>
              <a:rPr sz="2400" b="1" spc="-1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b="1" spc="-60" dirty="0">
                <a:solidFill>
                  <a:srgbClr val="C00000"/>
                </a:solidFill>
                <a:latin typeface="Comic Sans MS"/>
                <a:cs typeface="Comic Sans MS"/>
              </a:rPr>
              <a:t>письменные </a:t>
            </a:r>
            <a:r>
              <a:rPr sz="2400" b="1" dirty="0">
                <a:solidFill>
                  <a:srgbClr val="C00000"/>
                </a:solidFill>
                <a:latin typeface="Comic Sans MS"/>
                <a:cs typeface="Comic Sans MS"/>
              </a:rPr>
              <a:t>заметки</a:t>
            </a:r>
            <a:r>
              <a:rPr sz="2400" b="1" spc="-1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иные</a:t>
            </a:r>
            <a:r>
              <a:rPr sz="2400" spc="-10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средства</a:t>
            </a:r>
            <a:r>
              <a:rPr sz="2400" spc="-8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хранения</a:t>
            </a:r>
            <a:r>
              <a:rPr sz="2400" spc="-1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sz="24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1F5F"/>
                </a:solidFill>
                <a:latin typeface="Comic Sans MS"/>
                <a:cs typeface="Comic Sans MS"/>
              </a:rPr>
              <a:t>передачи</a:t>
            </a:r>
            <a:r>
              <a:rPr sz="2400" spc="-10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omic Sans MS"/>
                <a:cs typeface="Comic Sans MS"/>
              </a:rPr>
              <a:t>информации.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400" dirty="0">
              <a:latin typeface="Comic Sans MS"/>
              <a:cs typeface="Comic Sans MS"/>
            </a:endParaRPr>
          </a:p>
          <a:p>
            <a:pPr marL="111760" marR="26289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001F5F"/>
                </a:solidFill>
                <a:latin typeface="Comic Sans MS"/>
                <a:cs typeface="Comic Sans MS"/>
              </a:rPr>
              <a:t>На</a:t>
            </a:r>
            <a:r>
              <a:rPr sz="2600" b="1" spc="-1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omic Sans MS"/>
                <a:cs typeface="Comic Sans MS"/>
              </a:rPr>
              <a:t>рабочем</a:t>
            </a:r>
            <a:r>
              <a:rPr sz="2600" b="1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omic Sans MS"/>
                <a:cs typeface="Comic Sans MS"/>
              </a:rPr>
              <a:t>столе</a:t>
            </a:r>
            <a:r>
              <a:rPr sz="2600" b="1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участника</a:t>
            </a:r>
            <a:r>
              <a:rPr sz="2600" spc="-1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600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в</a:t>
            </a:r>
            <a:r>
              <a:rPr sz="2600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аудитории</a:t>
            </a:r>
            <a:r>
              <a:rPr sz="2600" spc="-1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помимо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текстов,</a:t>
            </a:r>
            <a:r>
              <a:rPr sz="2600" spc="-7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тем</a:t>
            </a:r>
            <a:r>
              <a:rPr sz="2600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sz="2600" spc="-9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заданий</a:t>
            </a:r>
            <a:r>
              <a:rPr sz="2600" spc="-1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ИС</a:t>
            </a:r>
            <a:r>
              <a:rPr sz="2600" spc="-1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могут</a:t>
            </a:r>
            <a:r>
              <a:rPr sz="260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находиться:</a:t>
            </a:r>
            <a:endParaRPr sz="2600" dirty="0">
              <a:latin typeface="Comic Sans MS"/>
              <a:cs typeface="Comic Sans MS"/>
            </a:endParaRPr>
          </a:p>
          <a:p>
            <a:pPr marL="382905" indent="-271780">
              <a:lnSpc>
                <a:spcPct val="100000"/>
              </a:lnSpc>
              <a:buFont typeface="Wingdings"/>
              <a:buChar char=""/>
              <a:tabLst>
                <a:tab pos="382905" algn="l"/>
              </a:tabLst>
            </a:pP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ручка;</a:t>
            </a:r>
            <a:endParaRPr sz="2600" dirty="0">
              <a:latin typeface="Comic Sans MS"/>
              <a:cs typeface="Comic Sans MS"/>
            </a:endParaRPr>
          </a:p>
          <a:p>
            <a:pPr marL="382270" indent="-271145">
              <a:lnSpc>
                <a:spcPct val="100000"/>
              </a:lnSpc>
              <a:buFont typeface="Wingdings"/>
              <a:buChar char=""/>
              <a:tabLst>
                <a:tab pos="382270" algn="l"/>
              </a:tabLst>
            </a:pP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документ,</a:t>
            </a:r>
            <a:r>
              <a:rPr sz="2600" spc="-1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10" dirty="0" err="1">
                <a:solidFill>
                  <a:srgbClr val="001F5F"/>
                </a:solidFill>
                <a:latin typeface="Comic Sans MS"/>
                <a:cs typeface="Comic Sans MS"/>
              </a:rPr>
              <a:t>удостоверяющий</a:t>
            </a:r>
            <a:r>
              <a:rPr sz="2600" spc="-1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10" dirty="0" err="1" smtClean="0">
                <a:solidFill>
                  <a:srgbClr val="001F5F"/>
                </a:solidFill>
                <a:latin typeface="Comic Sans MS"/>
                <a:cs typeface="Comic Sans MS"/>
              </a:rPr>
              <a:t>личность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" y="4315967"/>
            <a:ext cx="1193292" cy="5562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606" rIns="0" bIns="0" rtlCol="0">
            <a:spAutoFit/>
          </a:bodyPr>
          <a:lstStyle/>
          <a:p>
            <a:pPr marL="194437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Проведение</a:t>
            </a:r>
            <a:r>
              <a:rPr sz="2800" u="sng" spc="-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итогового</a:t>
            </a:r>
            <a:r>
              <a:rPr sz="2800" u="sng" spc="-9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собеседования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4323588"/>
            <a:ext cx="539496" cy="5410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4151" y="2276855"/>
            <a:ext cx="585470" cy="530225"/>
            <a:chOff x="454151" y="2276855"/>
            <a:chExt cx="585470" cy="5302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9" y="2415539"/>
              <a:ext cx="185826" cy="2527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3439" y="2415539"/>
              <a:ext cx="108585" cy="252729"/>
            </a:xfrm>
            <a:custGeom>
              <a:avLst/>
              <a:gdLst/>
              <a:ahLst/>
              <a:cxnLst/>
              <a:rect l="l" t="t" r="r" b="b"/>
              <a:pathLst>
                <a:path w="108584" h="252730">
                  <a:moveTo>
                    <a:pt x="17995" y="252730"/>
                  </a:moveTo>
                  <a:lnTo>
                    <a:pt x="10998" y="251333"/>
                  </a:lnTo>
                  <a:lnTo>
                    <a:pt x="5270" y="247396"/>
                  </a:lnTo>
                  <a:lnTo>
                    <a:pt x="1409" y="241808"/>
                  </a:lnTo>
                  <a:lnTo>
                    <a:pt x="0" y="234823"/>
                  </a:lnTo>
                  <a:lnTo>
                    <a:pt x="0" y="17907"/>
                  </a:lnTo>
                  <a:lnTo>
                    <a:pt x="1409" y="10922"/>
                  </a:lnTo>
                  <a:lnTo>
                    <a:pt x="5270" y="5207"/>
                  </a:lnTo>
                  <a:lnTo>
                    <a:pt x="10998" y="1397"/>
                  </a:lnTo>
                  <a:lnTo>
                    <a:pt x="17995" y="0"/>
                  </a:lnTo>
                  <a:lnTo>
                    <a:pt x="90004" y="0"/>
                  </a:lnTo>
                  <a:lnTo>
                    <a:pt x="97028" y="1397"/>
                  </a:lnTo>
                  <a:lnTo>
                    <a:pt x="102743" y="5207"/>
                  </a:lnTo>
                  <a:lnTo>
                    <a:pt x="106603" y="10922"/>
                  </a:lnTo>
                  <a:lnTo>
                    <a:pt x="108013" y="17907"/>
                  </a:lnTo>
                  <a:lnTo>
                    <a:pt x="108013" y="234823"/>
                  </a:lnTo>
                  <a:lnTo>
                    <a:pt x="106603" y="241808"/>
                  </a:lnTo>
                  <a:lnTo>
                    <a:pt x="102743" y="247396"/>
                  </a:lnTo>
                  <a:lnTo>
                    <a:pt x="97028" y="251333"/>
                  </a:lnTo>
                  <a:lnTo>
                    <a:pt x="90004" y="252730"/>
                  </a:lnTo>
                  <a:lnTo>
                    <a:pt x="17995" y="252730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295" y="2363723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28117" y="0"/>
                  </a:moveTo>
                  <a:lnTo>
                    <a:pt x="2273" y="0"/>
                  </a:lnTo>
                  <a:lnTo>
                    <a:pt x="0" y="2286"/>
                  </a:lnTo>
                  <a:lnTo>
                    <a:pt x="0" y="81152"/>
                  </a:lnTo>
                  <a:lnTo>
                    <a:pt x="2273" y="83438"/>
                  </a:lnTo>
                  <a:lnTo>
                    <a:pt x="28117" y="83438"/>
                  </a:lnTo>
                  <a:lnTo>
                    <a:pt x="30391" y="81152"/>
                  </a:lnTo>
                  <a:lnTo>
                    <a:pt x="30391" y="2286"/>
                  </a:lnTo>
                  <a:lnTo>
                    <a:pt x="2811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95" y="2363723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5067" y="83438"/>
                  </a:moveTo>
                  <a:lnTo>
                    <a:pt x="2273" y="83438"/>
                  </a:lnTo>
                  <a:lnTo>
                    <a:pt x="0" y="81152"/>
                  </a:lnTo>
                  <a:lnTo>
                    <a:pt x="0" y="78231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273" y="0"/>
                  </a:lnTo>
                  <a:lnTo>
                    <a:pt x="5067" y="0"/>
                  </a:lnTo>
                  <a:lnTo>
                    <a:pt x="25323" y="0"/>
                  </a:lnTo>
                  <a:lnTo>
                    <a:pt x="28117" y="0"/>
                  </a:lnTo>
                  <a:lnTo>
                    <a:pt x="30391" y="2286"/>
                  </a:lnTo>
                  <a:lnTo>
                    <a:pt x="30391" y="5080"/>
                  </a:lnTo>
                  <a:lnTo>
                    <a:pt x="30391" y="78231"/>
                  </a:lnTo>
                  <a:lnTo>
                    <a:pt x="30391" y="81152"/>
                  </a:lnTo>
                  <a:lnTo>
                    <a:pt x="28117" y="83438"/>
                  </a:lnTo>
                  <a:lnTo>
                    <a:pt x="25323" y="83438"/>
                  </a:lnTo>
                  <a:lnTo>
                    <a:pt x="5067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247" y="2644139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19">
                  <a:moveTo>
                    <a:pt x="29527" y="0"/>
                  </a:moveTo>
                  <a:lnTo>
                    <a:pt x="2387" y="0"/>
                  </a:lnTo>
                  <a:lnTo>
                    <a:pt x="0" y="2286"/>
                  </a:lnTo>
                  <a:lnTo>
                    <a:pt x="0" y="81153"/>
                  </a:lnTo>
                  <a:lnTo>
                    <a:pt x="2387" y="83439"/>
                  </a:lnTo>
                  <a:lnTo>
                    <a:pt x="29527" y="83439"/>
                  </a:lnTo>
                  <a:lnTo>
                    <a:pt x="31902" y="81153"/>
                  </a:lnTo>
                  <a:lnTo>
                    <a:pt x="31902" y="2286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0247" y="2644139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19">
                  <a:moveTo>
                    <a:pt x="5321" y="83439"/>
                  </a:moveTo>
                  <a:lnTo>
                    <a:pt x="2387" y="83439"/>
                  </a:lnTo>
                  <a:lnTo>
                    <a:pt x="0" y="81153"/>
                  </a:lnTo>
                  <a:lnTo>
                    <a:pt x="0" y="78232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387" y="0"/>
                  </a:lnTo>
                  <a:lnTo>
                    <a:pt x="5321" y="0"/>
                  </a:lnTo>
                  <a:lnTo>
                    <a:pt x="26593" y="0"/>
                  </a:lnTo>
                  <a:lnTo>
                    <a:pt x="29527" y="0"/>
                  </a:lnTo>
                  <a:lnTo>
                    <a:pt x="31902" y="2286"/>
                  </a:lnTo>
                  <a:lnTo>
                    <a:pt x="31902" y="5080"/>
                  </a:lnTo>
                  <a:lnTo>
                    <a:pt x="31902" y="78232"/>
                  </a:lnTo>
                  <a:lnTo>
                    <a:pt x="31902" y="81153"/>
                  </a:lnTo>
                  <a:lnTo>
                    <a:pt x="29527" y="83439"/>
                  </a:lnTo>
                  <a:lnTo>
                    <a:pt x="26593" y="83439"/>
                  </a:lnTo>
                  <a:lnTo>
                    <a:pt x="5321" y="83439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535" y="2282951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608" y="0"/>
                  </a:moveTo>
                  <a:lnTo>
                    <a:pt x="64719" y="0"/>
                  </a:lnTo>
                  <a:lnTo>
                    <a:pt x="39522" y="5080"/>
                  </a:lnTo>
                  <a:lnTo>
                    <a:pt x="18961" y="19050"/>
                  </a:lnTo>
                  <a:lnTo>
                    <a:pt x="5079" y="39624"/>
                  </a:lnTo>
                  <a:lnTo>
                    <a:pt x="0" y="64897"/>
                  </a:lnTo>
                  <a:lnTo>
                    <a:pt x="0" y="452881"/>
                  </a:lnTo>
                  <a:lnTo>
                    <a:pt x="5079" y="478155"/>
                  </a:lnTo>
                  <a:lnTo>
                    <a:pt x="18961" y="498729"/>
                  </a:lnTo>
                  <a:lnTo>
                    <a:pt x="39522" y="512699"/>
                  </a:lnTo>
                  <a:lnTo>
                    <a:pt x="64719" y="517779"/>
                  </a:lnTo>
                  <a:lnTo>
                    <a:pt x="323608" y="517779"/>
                  </a:lnTo>
                  <a:lnTo>
                    <a:pt x="348805" y="512699"/>
                  </a:lnTo>
                  <a:lnTo>
                    <a:pt x="369379" y="498729"/>
                  </a:lnTo>
                  <a:lnTo>
                    <a:pt x="383247" y="478155"/>
                  </a:lnTo>
                  <a:lnTo>
                    <a:pt x="388340" y="452881"/>
                  </a:lnTo>
                  <a:lnTo>
                    <a:pt x="388340" y="64897"/>
                  </a:lnTo>
                  <a:lnTo>
                    <a:pt x="383247" y="39624"/>
                  </a:lnTo>
                  <a:lnTo>
                    <a:pt x="369379" y="19050"/>
                  </a:lnTo>
                  <a:lnTo>
                    <a:pt x="348805" y="5080"/>
                  </a:lnTo>
                  <a:lnTo>
                    <a:pt x="323608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535" y="2282951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7779"/>
                  </a:moveTo>
                  <a:lnTo>
                    <a:pt x="39522" y="512699"/>
                  </a:lnTo>
                  <a:lnTo>
                    <a:pt x="18961" y="498729"/>
                  </a:lnTo>
                  <a:lnTo>
                    <a:pt x="5079" y="478155"/>
                  </a:lnTo>
                  <a:lnTo>
                    <a:pt x="0" y="452881"/>
                  </a:lnTo>
                  <a:lnTo>
                    <a:pt x="0" y="64897"/>
                  </a:lnTo>
                  <a:lnTo>
                    <a:pt x="5079" y="39624"/>
                  </a:lnTo>
                  <a:lnTo>
                    <a:pt x="18961" y="19050"/>
                  </a:lnTo>
                  <a:lnTo>
                    <a:pt x="39522" y="5080"/>
                  </a:lnTo>
                  <a:lnTo>
                    <a:pt x="64719" y="0"/>
                  </a:lnTo>
                  <a:lnTo>
                    <a:pt x="323608" y="0"/>
                  </a:lnTo>
                  <a:lnTo>
                    <a:pt x="348805" y="5080"/>
                  </a:lnTo>
                  <a:lnTo>
                    <a:pt x="369379" y="19050"/>
                  </a:lnTo>
                  <a:lnTo>
                    <a:pt x="383247" y="39624"/>
                  </a:lnTo>
                  <a:lnTo>
                    <a:pt x="388340" y="64897"/>
                  </a:lnTo>
                  <a:lnTo>
                    <a:pt x="388340" y="452881"/>
                  </a:lnTo>
                  <a:lnTo>
                    <a:pt x="383247" y="478155"/>
                  </a:lnTo>
                  <a:lnTo>
                    <a:pt x="369379" y="498729"/>
                  </a:lnTo>
                  <a:lnTo>
                    <a:pt x="348805" y="512699"/>
                  </a:lnTo>
                  <a:lnTo>
                    <a:pt x="323608" y="517779"/>
                  </a:lnTo>
                  <a:lnTo>
                    <a:pt x="64719" y="517779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503" y="2414015"/>
              <a:ext cx="33655" cy="255904"/>
            </a:xfrm>
            <a:custGeom>
              <a:avLst/>
              <a:gdLst/>
              <a:ahLst/>
              <a:cxnLst/>
              <a:rect l="l" t="t" r="r" b="b"/>
              <a:pathLst>
                <a:path w="33655" h="255905">
                  <a:moveTo>
                    <a:pt x="0" y="255777"/>
                  </a:moveTo>
                  <a:lnTo>
                    <a:pt x="33527" y="255777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255777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075" y="2413952"/>
              <a:ext cx="24765" cy="255904"/>
            </a:xfrm>
            <a:custGeom>
              <a:avLst/>
              <a:gdLst/>
              <a:ahLst/>
              <a:cxnLst/>
              <a:rect l="l" t="t" r="r" b="b"/>
              <a:pathLst>
                <a:path w="24765" h="255905">
                  <a:moveTo>
                    <a:pt x="0" y="255841"/>
                  </a:moveTo>
                  <a:lnTo>
                    <a:pt x="24292" y="255841"/>
                  </a:lnTo>
                  <a:lnTo>
                    <a:pt x="24292" y="0"/>
                  </a:lnTo>
                  <a:lnTo>
                    <a:pt x="0" y="0"/>
                  </a:lnTo>
                  <a:lnTo>
                    <a:pt x="0" y="25584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4151" y="1586483"/>
            <a:ext cx="585470" cy="530225"/>
            <a:chOff x="454151" y="1586483"/>
            <a:chExt cx="585470" cy="5302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39" y="1725167"/>
              <a:ext cx="185826" cy="2527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3439" y="1725167"/>
              <a:ext cx="108585" cy="252729"/>
            </a:xfrm>
            <a:custGeom>
              <a:avLst/>
              <a:gdLst/>
              <a:ahLst/>
              <a:cxnLst/>
              <a:rect l="l" t="t" r="r" b="b"/>
              <a:pathLst>
                <a:path w="108584" h="252730">
                  <a:moveTo>
                    <a:pt x="17995" y="252730"/>
                  </a:moveTo>
                  <a:lnTo>
                    <a:pt x="10998" y="251333"/>
                  </a:lnTo>
                  <a:lnTo>
                    <a:pt x="5270" y="247396"/>
                  </a:lnTo>
                  <a:lnTo>
                    <a:pt x="1409" y="241808"/>
                  </a:lnTo>
                  <a:lnTo>
                    <a:pt x="0" y="234823"/>
                  </a:lnTo>
                  <a:lnTo>
                    <a:pt x="0" y="17907"/>
                  </a:lnTo>
                  <a:lnTo>
                    <a:pt x="1409" y="10922"/>
                  </a:lnTo>
                  <a:lnTo>
                    <a:pt x="5270" y="5207"/>
                  </a:lnTo>
                  <a:lnTo>
                    <a:pt x="10998" y="1397"/>
                  </a:lnTo>
                  <a:lnTo>
                    <a:pt x="17995" y="0"/>
                  </a:lnTo>
                  <a:lnTo>
                    <a:pt x="90004" y="0"/>
                  </a:lnTo>
                  <a:lnTo>
                    <a:pt x="97028" y="1397"/>
                  </a:lnTo>
                  <a:lnTo>
                    <a:pt x="102743" y="5207"/>
                  </a:lnTo>
                  <a:lnTo>
                    <a:pt x="106603" y="10922"/>
                  </a:lnTo>
                  <a:lnTo>
                    <a:pt x="108013" y="17907"/>
                  </a:lnTo>
                  <a:lnTo>
                    <a:pt x="108013" y="234823"/>
                  </a:lnTo>
                  <a:lnTo>
                    <a:pt x="106603" y="241808"/>
                  </a:lnTo>
                  <a:lnTo>
                    <a:pt x="102743" y="247396"/>
                  </a:lnTo>
                  <a:lnTo>
                    <a:pt x="97028" y="251333"/>
                  </a:lnTo>
                  <a:lnTo>
                    <a:pt x="90004" y="252730"/>
                  </a:lnTo>
                  <a:lnTo>
                    <a:pt x="17995" y="252730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3295" y="1671827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28117" y="0"/>
                  </a:moveTo>
                  <a:lnTo>
                    <a:pt x="2273" y="0"/>
                  </a:lnTo>
                  <a:lnTo>
                    <a:pt x="0" y="2286"/>
                  </a:lnTo>
                  <a:lnTo>
                    <a:pt x="0" y="81152"/>
                  </a:lnTo>
                  <a:lnTo>
                    <a:pt x="2273" y="83438"/>
                  </a:lnTo>
                  <a:lnTo>
                    <a:pt x="28117" y="83438"/>
                  </a:lnTo>
                  <a:lnTo>
                    <a:pt x="30391" y="81152"/>
                  </a:lnTo>
                  <a:lnTo>
                    <a:pt x="30391" y="2286"/>
                  </a:lnTo>
                  <a:lnTo>
                    <a:pt x="2811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3295" y="1671827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5067" y="83438"/>
                  </a:moveTo>
                  <a:lnTo>
                    <a:pt x="2273" y="83438"/>
                  </a:lnTo>
                  <a:lnTo>
                    <a:pt x="0" y="81152"/>
                  </a:lnTo>
                  <a:lnTo>
                    <a:pt x="0" y="78232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273" y="0"/>
                  </a:lnTo>
                  <a:lnTo>
                    <a:pt x="5067" y="0"/>
                  </a:lnTo>
                  <a:lnTo>
                    <a:pt x="25323" y="0"/>
                  </a:lnTo>
                  <a:lnTo>
                    <a:pt x="28117" y="0"/>
                  </a:lnTo>
                  <a:lnTo>
                    <a:pt x="30391" y="2286"/>
                  </a:lnTo>
                  <a:lnTo>
                    <a:pt x="30391" y="5080"/>
                  </a:lnTo>
                  <a:lnTo>
                    <a:pt x="30391" y="78232"/>
                  </a:lnTo>
                  <a:lnTo>
                    <a:pt x="30391" y="81152"/>
                  </a:lnTo>
                  <a:lnTo>
                    <a:pt x="28117" y="83438"/>
                  </a:lnTo>
                  <a:lnTo>
                    <a:pt x="25323" y="83438"/>
                  </a:lnTo>
                  <a:lnTo>
                    <a:pt x="5067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247" y="1952243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19">
                  <a:moveTo>
                    <a:pt x="29527" y="0"/>
                  </a:moveTo>
                  <a:lnTo>
                    <a:pt x="2387" y="0"/>
                  </a:lnTo>
                  <a:lnTo>
                    <a:pt x="0" y="2286"/>
                  </a:lnTo>
                  <a:lnTo>
                    <a:pt x="0" y="81153"/>
                  </a:lnTo>
                  <a:lnTo>
                    <a:pt x="2387" y="83438"/>
                  </a:lnTo>
                  <a:lnTo>
                    <a:pt x="29527" y="83438"/>
                  </a:lnTo>
                  <a:lnTo>
                    <a:pt x="31902" y="81153"/>
                  </a:lnTo>
                  <a:lnTo>
                    <a:pt x="31902" y="2286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247" y="1952243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19">
                  <a:moveTo>
                    <a:pt x="5321" y="83438"/>
                  </a:moveTo>
                  <a:lnTo>
                    <a:pt x="2387" y="83438"/>
                  </a:lnTo>
                  <a:lnTo>
                    <a:pt x="0" y="81153"/>
                  </a:lnTo>
                  <a:lnTo>
                    <a:pt x="0" y="78231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387" y="0"/>
                  </a:lnTo>
                  <a:lnTo>
                    <a:pt x="5321" y="0"/>
                  </a:lnTo>
                  <a:lnTo>
                    <a:pt x="26593" y="0"/>
                  </a:lnTo>
                  <a:lnTo>
                    <a:pt x="29527" y="0"/>
                  </a:lnTo>
                  <a:lnTo>
                    <a:pt x="31902" y="2286"/>
                  </a:lnTo>
                  <a:lnTo>
                    <a:pt x="31902" y="5080"/>
                  </a:lnTo>
                  <a:lnTo>
                    <a:pt x="31902" y="78231"/>
                  </a:lnTo>
                  <a:lnTo>
                    <a:pt x="31902" y="81153"/>
                  </a:lnTo>
                  <a:lnTo>
                    <a:pt x="29527" y="83438"/>
                  </a:lnTo>
                  <a:lnTo>
                    <a:pt x="26593" y="83438"/>
                  </a:lnTo>
                  <a:lnTo>
                    <a:pt x="5321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8535" y="1592579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608" y="0"/>
                  </a:moveTo>
                  <a:lnTo>
                    <a:pt x="64719" y="0"/>
                  </a:lnTo>
                  <a:lnTo>
                    <a:pt x="39522" y="5080"/>
                  </a:lnTo>
                  <a:lnTo>
                    <a:pt x="18961" y="19050"/>
                  </a:lnTo>
                  <a:lnTo>
                    <a:pt x="5079" y="39624"/>
                  </a:lnTo>
                  <a:lnTo>
                    <a:pt x="0" y="64897"/>
                  </a:lnTo>
                  <a:lnTo>
                    <a:pt x="0" y="452755"/>
                  </a:lnTo>
                  <a:lnTo>
                    <a:pt x="5079" y="478155"/>
                  </a:lnTo>
                  <a:lnTo>
                    <a:pt x="18961" y="498729"/>
                  </a:lnTo>
                  <a:lnTo>
                    <a:pt x="39522" y="512699"/>
                  </a:lnTo>
                  <a:lnTo>
                    <a:pt x="64719" y="517779"/>
                  </a:lnTo>
                  <a:lnTo>
                    <a:pt x="323608" y="517779"/>
                  </a:lnTo>
                  <a:lnTo>
                    <a:pt x="348805" y="512699"/>
                  </a:lnTo>
                  <a:lnTo>
                    <a:pt x="369379" y="498729"/>
                  </a:lnTo>
                  <a:lnTo>
                    <a:pt x="383247" y="478155"/>
                  </a:lnTo>
                  <a:lnTo>
                    <a:pt x="388340" y="452755"/>
                  </a:lnTo>
                  <a:lnTo>
                    <a:pt x="388340" y="64897"/>
                  </a:lnTo>
                  <a:lnTo>
                    <a:pt x="383247" y="39624"/>
                  </a:lnTo>
                  <a:lnTo>
                    <a:pt x="369379" y="19050"/>
                  </a:lnTo>
                  <a:lnTo>
                    <a:pt x="348805" y="5080"/>
                  </a:lnTo>
                  <a:lnTo>
                    <a:pt x="323608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535" y="1592579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7779"/>
                  </a:moveTo>
                  <a:lnTo>
                    <a:pt x="39522" y="512699"/>
                  </a:lnTo>
                  <a:lnTo>
                    <a:pt x="18961" y="498729"/>
                  </a:lnTo>
                  <a:lnTo>
                    <a:pt x="5079" y="478155"/>
                  </a:lnTo>
                  <a:lnTo>
                    <a:pt x="0" y="452755"/>
                  </a:lnTo>
                  <a:lnTo>
                    <a:pt x="0" y="64897"/>
                  </a:lnTo>
                  <a:lnTo>
                    <a:pt x="5079" y="39624"/>
                  </a:lnTo>
                  <a:lnTo>
                    <a:pt x="18961" y="19050"/>
                  </a:lnTo>
                  <a:lnTo>
                    <a:pt x="39522" y="5080"/>
                  </a:lnTo>
                  <a:lnTo>
                    <a:pt x="64719" y="0"/>
                  </a:lnTo>
                  <a:lnTo>
                    <a:pt x="323608" y="0"/>
                  </a:lnTo>
                  <a:lnTo>
                    <a:pt x="348805" y="5080"/>
                  </a:lnTo>
                  <a:lnTo>
                    <a:pt x="369379" y="19050"/>
                  </a:lnTo>
                  <a:lnTo>
                    <a:pt x="383247" y="39624"/>
                  </a:lnTo>
                  <a:lnTo>
                    <a:pt x="388340" y="64897"/>
                  </a:lnTo>
                  <a:lnTo>
                    <a:pt x="388340" y="452755"/>
                  </a:lnTo>
                  <a:lnTo>
                    <a:pt x="383247" y="478155"/>
                  </a:lnTo>
                  <a:lnTo>
                    <a:pt x="369379" y="498729"/>
                  </a:lnTo>
                  <a:lnTo>
                    <a:pt x="348805" y="512699"/>
                  </a:lnTo>
                  <a:lnTo>
                    <a:pt x="323608" y="517779"/>
                  </a:lnTo>
                  <a:lnTo>
                    <a:pt x="64719" y="517779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4503" y="1723643"/>
              <a:ext cx="33655" cy="255904"/>
            </a:xfrm>
            <a:custGeom>
              <a:avLst/>
              <a:gdLst/>
              <a:ahLst/>
              <a:cxnLst/>
              <a:rect l="l" t="t" r="r" b="b"/>
              <a:pathLst>
                <a:path w="33655" h="255905">
                  <a:moveTo>
                    <a:pt x="0" y="255650"/>
                  </a:moveTo>
                  <a:lnTo>
                    <a:pt x="33527" y="255650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25565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075" y="1723643"/>
              <a:ext cx="24765" cy="255904"/>
            </a:xfrm>
            <a:custGeom>
              <a:avLst/>
              <a:gdLst/>
              <a:ahLst/>
              <a:cxnLst/>
              <a:rect l="l" t="t" r="r" b="b"/>
              <a:pathLst>
                <a:path w="24765" h="255905">
                  <a:moveTo>
                    <a:pt x="0" y="255651"/>
                  </a:moveTo>
                  <a:lnTo>
                    <a:pt x="24292" y="255651"/>
                  </a:lnTo>
                  <a:lnTo>
                    <a:pt x="24292" y="0"/>
                  </a:lnTo>
                  <a:lnTo>
                    <a:pt x="0" y="0"/>
                  </a:lnTo>
                  <a:lnTo>
                    <a:pt x="0" y="25565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4151" y="2988564"/>
            <a:ext cx="585470" cy="530225"/>
            <a:chOff x="454151" y="2988564"/>
            <a:chExt cx="585470" cy="53022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3127248"/>
              <a:ext cx="185826" cy="25272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3439" y="3127248"/>
              <a:ext cx="108585" cy="252729"/>
            </a:xfrm>
            <a:custGeom>
              <a:avLst/>
              <a:gdLst/>
              <a:ahLst/>
              <a:cxnLst/>
              <a:rect l="l" t="t" r="r" b="b"/>
              <a:pathLst>
                <a:path w="108584" h="252729">
                  <a:moveTo>
                    <a:pt x="17995" y="252729"/>
                  </a:moveTo>
                  <a:lnTo>
                    <a:pt x="10998" y="251332"/>
                  </a:lnTo>
                  <a:lnTo>
                    <a:pt x="5270" y="247395"/>
                  </a:lnTo>
                  <a:lnTo>
                    <a:pt x="1409" y="241807"/>
                  </a:lnTo>
                  <a:lnTo>
                    <a:pt x="0" y="234822"/>
                  </a:lnTo>
                  <a:lnTo>
                    <a:pt x="0" y="17906"/>
                  </a:lnTo>
                  <a:lnTo>
                    <a:pt x="1409" y="10921"/>
                  </a:lnTo>
                  <a:lnTo>
                    <a:pt x="5270" y="5206"/>
                  </a:lnTo>
                  <a:lnTo>
                    <a:pt x="10998" y="1396"/>
                  </a:lnTo>
                  <a:lnTo>
                    <a:pt x="17995" y="0"/>
                  </a:lnTo>
                  <a:lnTo>
                    <a:pt x="90004" y="0"/>
                  </a:lnTo>
                  <a:lnTo>
                    <a:pt x="97028" y="1396"/>
                  </a:lnTo>
                  <a:lnTo>
                    <a:pt x="102743" y="5206"/>
                  </a:lnTo>
                  <a:lnTo>
                    <a:pt x="106603" y="10921"/>
                  </a:lnTo>
                  <a:lnTo>
                    <a:pt x="108013" y="17906"/>
                  </a:lnTo>
                  <a:lnTo>
                    <a:pt x="108013" y="234822"/>
                  </a:lnTo>
                  <a:lnTo>
                    <a:pt x="106603" y="241807"/>
                  </a:lnTo>
                  <a:lnTo>
                    <a:pt x="102743" y="247395"/>
                  </a:lnTo>
                  <a:lnTo>
                    <a:pt x="97028" y="251332"/>
                  </a:lnTo>
                  <a:lnTo>
                    <a:pt x="90004" y="252729"/>
                  </a:lnTo>
                  <a:lnTo>
                    <a:pt x="17995" y="25272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295" y="3073908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28117" y="0"/>
                  </a:moveTo>
                  <a:lnTo>
                    <a:pt x="2273" y="0"/>
                  </a:lnTo>
                  <a:lnTo>
                    <a:pt x="0" y="2286"/>
                  </a:lnTo>
                  <a:lnTo>
                    <a:pt x="0" y="81153"/>
                  </a:lnTo>
                  <a:lnTo>
                    <a:pt x="2273" y="83439"/>
                  </a:lnTo>
                  <a:lnTo>
                    <a:pt x="28117" y="83439"/>
                  </a:lnTo>
                  <a:lnTo>
                    <a:pt x="30391" y="81153"/>
                  </a:lnTo>
                  <a:lnTo>
                    <a:pt x="30391" y="2286"/>
                  </a:lnTo>
                  <a:lnTo>
                    <a:pt x="2811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295" y="3073908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79" h="83819">
                  <a:moveTo>
                    <a:pt x="5067" y="83439"/>
                  </a:moveTo>
                  <a:lnTo>
                    <a:pt x="2273" y="83439"/>
                  </a:lnTo>
                  <a:lnTo>
                    <a:pt x="0" y="81153"/>
                  </a:lnTo>
                  <a:lnTo>
                    <a:pt x="0" y="78231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273" y="0"/>
                  </a:lnTo>
                  <a:lnTo>
                    <a:pt x="5067" y="0"/>
                  </a:lnTo>
                  <a:lnTo>
                    <a:pt x="25323" y="0"/>
                  </a:lnTo>
                  <a:lnTo>
                    <a:pt x="28117" y="0"/>
                  </a:lnTo>
                  <a:lnTo>
                    <a:pt x="30391" y="2286"/>
                  </a:lnTo>
                  <a:lnTo>
                    <a:pt x="30391" y="5080"/>
                  </a:lnTo>
                  <a:lnTo>
                    <a:pt x="30391" y="78231"/>
                  </a:lnTo>
                  <a:lnTo>
                    <a:pt x="30391" y="81153"/>
                  </a:lnTo>
                  <a:lnTo>
                    <a:pt x="28117" y="83439"/>
                  </a:lnTo>
                  <a:lnTo>
                    <a:pt x="25323" y="83439"/>
                  </a:lnTo>
                  <a:lnTo>
                    <a:pt x="5067" y="83439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0247" y="3354324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20">
                  <a:moveTo>
                    <a:pt x="29527" y="0"/>
                  </a:moveTo>
                  <a:lnTo>
                    <a:pt x="2387" y="0"/>
                  </a:lnTo>
                  <a:lnTo>
                    <a:pt x="0" y="2286"/>
                  </a:lnTo>
                  <a:lnTo>
                    <a:pt x="0" y="81152"/>
                  </a:lnTo>
                  <a:lnTo>
                    <a:pt x="2387" y="83438"/>
                  </a:lnTo>
                  <a:lnTo>
                    <a:pt x="29527" y="83438"/>
                  </a:lnTo>
                  <a:lnTo>
                    <a:pt x="31902" y="81152"/>
                  </a:lnTo>
                  <a:lnTo>
                    <a:pt x="31902" y="2286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0247" y="3354324"/>
              <a:ext cx="32384" cy="83820"/>
            </a:xfrm>
            <a:custGeom>
              <a:avLst/>
              <a:gdLst/>
              <a:ahLst/>
              <a:cxnLst/>
              <a:rect l="l" t="t" r="r" b="b"/>
              <a:pathLst>
                <a:path w="32384" h="83820">
                  <a:moveTo>
                    <a:pt x="5321" y="83438"/>
                  </a:moveTo>
                  <a:lnTo>
                    <a:pt x="2387" y="83438"/>
                  </a:lnTo>
                  <a:lnTo>
                    <a:pt x="0" y="81152"/>
                  </a:lnTo>
                  <a:lnTo>
                    <a:pt x="0" y="78231"/>
                  </a:lnTo>
                  <a:lnTo>
                    <a:pt x="0" y="5080"/>
                  </a:lnTo>
                  <a:lnTo>
                    <a:pt x="0" y="2286"/>
                  </a:lnTo>
                  <a:lnTo>
                    <a:pt x="2387" y="0"/>
                  </a:lnTo>
                  <a:lnTo>
                    <a:pt x="5321" y="0"/>
                  </a:lnTo>
                  <a:lnTo>
                    <a:pt x="26593" y="0"/>
                  </a:lnTo>
                  <a:lnTo>
                    <a:pt x="29527" y="0"/>
                  </a:lnTo>
                  <a:lnTo>
                    <a:pt x="31902" y="2286"/>
                  </a:lnTo>
                  <a:lnTo>
                    <a:pt x="31902" y="5080"/>
                  </a:lnTo>
                  <a:lnTo>
                    <a:pt x="31902" y="78231"/>
                  </a:lnTo>
                  <a:lnTo>
                    <a:pt x="31902" y="81152"/>
                  </a:lnTo>
                  <a:lnTo>
                    <a:pt x="29527" y="83438"/>
                  </a:lnTo>
                  <a:lnTo>
                    <a:pt x="26593" y="83438"/>
                  </a:lnTo>
                  <a:lnTo>
                    <a:pt x="5321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8535" y="2994660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608" y="0"/>
                  </a:moveTo>
                  <a:lnTo>
                    <a:pt x="64719" y="0"/>
                  </a:lnTo>
                  <a:lnTo>
                    <a:pt x="39522" y="5079"/>
                  </a:lnTo>
                  <a:lnTo>
                    <a:pt x="18961" y="19050"/>
                  </a:lnTo>
                  <a:lnTo>
                    <a:pt x="5079" y="39623"/>
                  </a:lnTo>
                  <a:lnTo>
                    <a:pt x="0" y="64896"/>
                  </a:lnTo>
                  <a:lnTo>
                    <a:pt x="0" y="452881"/>
                  </a:lnTo>
                  <a:lnTo>
                    <a:pt x="5079" y="478154"/>
                  </a:lnTo>
                  <a:lnTo>
                    <a:pt x="18961" y="498728"/>
                  </a:lnTo>
                  <a:lnTo>
                    <a:pt x="39522" y="512698"/>
                  </a:lnTo>
                  <a:lnTo>
                    <a:pt x="64719" y="517778"/>
                  </a:lnTo>
                  <a:lnTo>
                    <a:pt x="323608" y="517778"/>
                  </a:lnTo>
                  <a:lnTo>
                    <a:pt x="348805" y="512698"/>
                  </a:lnTo>
                  <a:lnTo>
                    <a:pt x="369379" y="498728"/>
                  </a:lnTo>
                  <a:lnTo>
                    <a:pt x="383247" y="478154"/>
                  </a:lnTo>
                  <a:lnTo>
                    <a:pt x="388340" y="452881"/>
                  </a:lnTo>
                  <a:lnTo>
                    <a:pt x="388340" y="64896"/>
                  </a:lnTo>
                  <a:lnTo>
                    <a:pt x="383247" y="39623"/>
                  </a:lnTo>
                  <a:lnTo>
                    <a:pt x="369379" y="19050"/>
                  </a:lnTo>
                  <a:lnTo>
                    <a:pt x="348805" y="5079"/>
                  </a:lnTo>
                  <a:lnTo>
                    <a:pt x="323608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535" y="2994660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7778"/>
                  </a:moveTo>
                  <a:lnTo>
                    <a:pt x="39522" y="512698"/>
                  </a:lnTo>
                  <a:lnTo>
                    <a:pt x="18961" y="498728"/>
                  </a:lnTo>
                  <a:lnTo>
                    <a:pt x="5079" y="478154"/>
                  </a:lnTo>
                  <a:lnTo>
                    <a:pt x="0" y="452881"/>
                  </a:lnTo>
                  <a:lnTo>
                    <a:pt x="0" y="64896"/>
                  </a:lnTo>
                  <a:lnTo>
                    <a:pt x="5079" y="39623"/>
                  </a:lnTo>
                  <a:lnTo>
                    <a:pt x="18961" y="19050"/>
                  </a:lnTo>
                  <a:lnTo>
                    <a:pt x="39522" y="5079"/>
                  </a:lnTo>
                  <a:lnTo>
                    <a:pt x="64719" y="0"/>
                  </a:lnTo>
                  <a:lnTo>
                    <a:pt x="323608" y="0"/>
                  </a:lnTo>
                  <a:lnTo>
                    <a:pt x="348805" y="5079"/>
                  </a:lnTo>
                  <a:lnTo>
                    <a:pt x="369379" y="19050"/>
                  </a:lnTo>
                  <a:lnTo>
                    <a:pt x="383247" y="39623"/>
                  </a:lnTo>
                  <a:lnTo>
                    <a:pt x="388340" y="64896"/>
                  </a:lnTo>
                  <a:lnTo>
                    <a:pt x="388340" y="452881"/>
                  </a:lnTo>
                  <a:lnTo>
                    <a:pt x="383247" y="478154"/>
                  </a:lnTo>
                  <a:lnTo>
                    <a:pt x="369379" y="498728"/>
                  </a:lnTo>
                  <a:lnTo>
                    <a:pt x="348805" y="512698"/>
                  </a:lnTo>
                  <a:lnTo>
                    <a:pt x="323608" y="517778"/>
                  </a:lnTo>
                  <a:lnTo>
                    <a:pt x="64719" y="517778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4503" y="3125724"/>
              <a:ext cx="33655" cy="255904"/>
            </a:xfrm>
            <a:custGeom>
              <a:avLst/>
              <a:gdLst/>
              <a:ahLst/>
              <a:cxnLst/>
              <a:rect l="l" t="t" r="r" b="b"/>
              <a:pathLst>
                <a:path w="33655" h="255904">
                  <a:moveTo>
                    <a:pt x="0" y="255777"/>
                  </a:moveTo>
                  <a:lnTo>
                    <a:pt x="33527" y="255777"/>
                  </a:lnTo>
                  <a:lnTo>
                    <a:pt x="33527" y="0"/>
                  </a:lnTo>
                  <a:lnTo>
                    <a:pt x="0" y="0"/>
                  </a:lnTo>
                  <a:lnTo>
                    <a:pt x="0" y="255777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9075" y="3125660"/>
              <a:ext cx="24765" cy="255904"/>
            </a:xfrm>
            <a:custGeom>
              <a:avLst/>
              <a:gdLst/>
              <a:ahLst/>
              <a:cxnLst/>
              <a:rect l="l" t="t" r="r" b="b"/>
              <a:pathLst>
                <a:path w="24765" h="255904">
                  <a:moveTo>
                    <a:pt x="0" y="255841"/>
                  </a:moveTo>
                  <a:lnTo>
                    <a:pt x="24292" y="255841"/>
                  </a:lnTo>
                  <a:lnTo>
                    <a:pt x="24292" y="0"/>
                  </a:lnTo>
                  <a:lnTo>
                    <a:pt x="0" y="0"/>
                  </a:lnTo>
                  <a:lnTo>
                    <a:pt x="0" y="25584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885" y="1822377"/>
            <a:ext cx="244948" cy="1123705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126236" y="2276855"/>
            <a:ext cx="584835" cy="530225"/>
            <a:chOff x="1126236" y="2276855"/>
            <a:chExt cx="584835" cy="530225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5524" y="2415539"/>
              <a:ext cx="185546" cy="25273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25524" y="2415539"/>
              <a:ext cx="106680" cy="252729"/>
            </a:xfrm>
            <a:custGeom>
              <a:avLst/>
              <a:gdLst/>
              <a:ahLst/>
              <a:cxnLst/>
              <a:rect l="l" t="t" r="r" b="b"/>
              <a:pathLst>
                <a:path w="106680" h="252730">
                  <a:moveTo>
                    <a:pt x="17779" y="252730"/>
                  </a:moveTo>
                  <a:lnTo>
                    <a:pt x="10794" y="251333"/>
                  </a:lnTo>
                  <a:lnTo>
                    <a:pt x="5206" y="247523"/>
                  </a:lnTo>
                  <a:lnTo>
                    <a:pt x="1396" y="241935"/>
                  </a:lnTo>
                  <a:lnTo>
                    <a:pt x="0" y="234950"/>
                  </a:lnTo>
                  <a:lnTo>
                    <a:pt x="0" y="17780"/>
                  </a:lnTo>
                  <a:lnTo>
                    <a:pt x="1396" y="10795"/>
                  </a:lnTo>
                  <a:lnTo>
                    <a:pt x="5206" y="5207"/>
                  </a:lnTo>
                  <a:lnTo>
                    <a:pt x="10794" y="1397"/>
                  </a:lnTo>
                  <a:lnTo>
                    <a:pt x="17779" y="0"/>
                  </a:lnTo>
                  <a:lnTo>
                    <a:pt x="88645" y="0"/>
                  </a:lnTo>
                  <a:lnTo>
                    <a:pt x="95503" y="1397"/>
                  </a:lnTo>
                  <a:lnTo>
                    <a:pt x="101092" y="5207"/>
                  </a:lnTo>
                  <a:lnTo>
                    <a:pt x="104901" y="10795"/>
                  </a:lnTo>
                  <a:lnTo>
                    <a:pt x="106299" y="17780"/>
                  </a:lnTo>
                  <a:lnTo>
                    <a:pt x="106299" y="234950"/>
                  </a:lnTo>
                  <a:lnTo>
                    <a:pt x="104901" y="241935"/>
                  </a:lnTo>
                  <a:lnTo>
                    <a:pt x="101092" y="247523"/>
                  </a:lnTo>
                  <a:lnTo>
                    <a:pt x="95503" y="251333"/>
                  </a:lnTo>
                  <a:lnTo>
                    <a:pt x="88645" y="252730"/>
                  </a:lnTo>
                  <a:lnTo>
                    <a:pt x="17779" y="252730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35380" y="2363723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26568" y="0"/>
                  </a:moveTo>
                  <a:lnTo>
                    <a:pt x="2108" y="0"/>
                  </a:lnTo>
                  <a:lnTo>
                    <a:pt x="0" y="2158"/>
                  </a:lnTo>
                  <a:lnTo>
                    <a:pt x="0" y="81280"/>
                  </a:lnTo>
                  <a:lnTo>
                    <a:pt x="2108" y="83438"/>
                  </a:lnTo>
                  <a:lnTo>
                    <a:pt x="26568" y="83438"/>
                  </a:lnTo>
                  <a:lnTo>
                    <a:pt x="28676" y="81280"/>
                  </a:lnTo>
                  <a:lnTo>
                    <a:pt x="28676" y="2158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5380" y="2363723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4775" y="83438"/>
                  </a:moveTo>
                  <a:lnTo>
                    <a:pt x="2108" y="83438"/>
                  </a:lnTo>
                  <a:lnTo>
                    <a:pt x="0" y="81280"/>
                  </a:lnTo>
                  <a:lnTo>
                    <a:pt x="0" y="78486"/>
                  </a:lnTo>
                  <a:lnTo>
                    <a:pt x="0" y="4952"/>
                  </a:lnTo>
                  <a:lnTo>
                    <a:pt x="0" y="2158"/>
                  </a:lnTo>
                  <a:lnTo>
                    <a:pt x="2108" y="0"/>
                  </a:lnTo>
                  <a:lnTo>
                    <a:pt x="4775" y="0"/>
                  </a:lnTo>
                  <a:lnTo>
                    <a:pt x="23901" y="0"/>
                  </a:lnTo>
                  <a:lnTo>
                    <a:pt x="26568" y="0"/>
                  </a:lnTo>
                  <a:lnTo>
                    <a:pt x="28676" y="2158"/>
                  </a:lnTo>
                  <a:lnTo>
                    <a:pt x="28676" y="4952"/>
                  </a:lnTo>
                  <a:lnTo>
                    <a:pt x="28676" y="78486"/>
                  </a:lnTo>
                  <a:lnTo>
                    <a:pt x="28676" y="81280"/>
                  </a:lnTo>
                  <a:lnTo>
                    <a:pt x="26568" y="83438"/>
                  </a:lnTo>
                  <a:lnTo>
                    <a:pt x="23901" y="83438"/>
                  </a:lnTo>
                  <a:lnTo>
                    <a:pt x="4775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2332" y="2644139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80" h="83819">
                  <a:moveTo>
                    <a:pt x="27965" y="0"/>
                  </a:moveTo>
                  <a:lnTo>
                    <a:pt x="2222" y="0"/>
                  </a:lnTo>
                  <a:lnTo>
                    <a:pt x="0" y="2159"/>
                  </a:lnTo>
                  <a:lnTo>
                    <a:pt x="0" y="81280"/>
                  </a:lnTo>
                  <a:lnTo>
                    <a:pt x="2222" y="83439"/>
                  </a:lnTo>
                  <a:lnTo>
                    <a:pt x="27965" y="83439"/>
                  </a:lnTo>
                  <a:lnTo>
                    <a:pt x="30187" y="81280"/>
                  </a:lnTo>
                  <a:lnTo>
                    <a:pt x="30187" y="2159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32332" y="2644139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80" h="83819">
                  <a:moveTo>
                    <a:pt x="5029" y="83439"/>
                  </a:moveTo>
                  <a:lnTo>
                    <a:pt x="2222" y="83439"/>
                  </a:lnTo>
                  <a:lnTo>
                    <a:pt x="0" y="81280"/>
                  </a:lnTo>
                  <a:lnTo>
                    <a:pt x="0" y="78486"/>
                  </a:lnTo>
                  <a:lnTo>
                    <a:pt x="0" y="4953"/>
                  </a:lnTo>
                  <a:lnTo>
                    <a:pt x="0" y="2159"/>
                  </a:lnTo>
                  <a:lnTo>
                    <a:pt x="2222" y="0"/>
                  </a:lnTo>
                  <a:lnTo>
                    <a:pt x="5029" y="0"/>
                  </a:lnTo>
                  <a:lnTo>
                    <a:pt x="25158" y="0"/>
                  </a:lnTo>
                  <a:lnTo>
                    <a:pt x="27965" y="0"/>
                  </a:lnTo>
                  <a:lnTo>
                    <a:pt x="30187" y="2159"/>
                  </a:lnTo>
                  <a:lnTo>
                    <a:pt x="30187" y="4953"/>
                  </a:lnTo>
                  <a:lnTo>
                    <a:pt x="30187" y="78486"/>
                  </a:lnTo>
                  <a:lnTo>
                    <a:pt x="30187" y="81280"/>
                  </a:lnTo>
                  <a:lnTo>
                    <a:pt x="27965" y="83439"/>
                  </a:lnTo>
                  <a:lnTo>
                    <a:pt x="25158" y="83439"/>
                  </a:lnTo>
                  <a:lnTo>
                    <a:pt x="5029" y="83439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50620" y="2282951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596" y="0"/>
                  </a:moveTo>
                  <a:lnTo>
                    <a:pt x="64719" y="0"/>
                  </a:lnTo>
                  <a:lnTo>
                    <a:pt x="39509" y="5080"/>
                  </a:lnTo>
                  <a:lnTo>
                    <a:pt x="18948" y="18923"/>
                  </a:lnTo>
                  <a:lnTo>
                    <a:pt x="5080" y="39624"/>
                  </a:lnTo>
                  <a:lnTo>
                    <a:pt x="0" y="64897"/>
                  </a:lnTo>
                  <a:lnTo>
                    <a:pt x="0" y="453136"/>
                  </a:lnTo>
                  <a:lnTo>
                    <a:pt x="5080" y="478409"/>
                  </a:lnTo>
                  <a:lnTo>
                    <a:pt x="18948" y="498983"/>
                  </a:lnTo>
                  <a:lnTo>
                    <a:pt x="39509" y="512825"/>
                  </a:lnTo>
                  <a:lnTo>
                    <a:pt x="64719" y="518033"/>
                  </a:lnTo>
                  <a:lnTo>
                    <a:pt x="323596" y="518033"/>
                  </a:lnTo>
                  <a:lnTo>
                    <a:pt x="348869" y="512825"/>
                  </a:lnTo>
                  <a:lnTo>
                    <a:pt x="369443" y="498983"/>
                  </a:lnTo>
                  <a:lnTo>
                    <a:pt x="383286" y="478409"/>
                  </a:lnTo>
                  <a:lnTo>
                    <a:pt x="388366" y="453136"/>
                  </a:lnTo>
                  <a:lnTo>
                    <a:pt x="388366" y="64897"/>
                  </a:lnTo>
                  <a:lnTo>
                    <a:pt x="383286" y="39624"/>
                  </a:lnTo>
                  <a:lnTo>
                    <a:pt x="369443" y="18923"/>
                  </a:lnTo>
                  <a:lnTo>
                    <a:pt x="348869" y="5080"/>
                  </a:lnTo>
                  <a:lnTo>
                    <a:pt x="323596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0620" y="2282951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8033"/>
                  </a:moveTo>
                  <a:lnTo>
                    <a:pt x="39509" y="512825"/>
                  </a:lnTo>
                  <a:lnTo>
                    <a:pt x="18948" y="498983"/>
                  </a:lnTo>
                  <a:lnTo>
                    <a:pt x="5080" y="478409"/>
                  </a:lnTo>
                  <a:lnTo>
                    <a:pt x="0" y="453136"/>
                  </a:lnTo>
                  <a:lnTo>
                    <a:pt x="0" y="64897"/>
                  </a:lnTo>
                  <a:lnTo>
                    <a:pt x="5080" y="39624"/>
                  </a:lnTo>
                  <a:lnTo>
                    <a:pt x="18948" y="18923"/>
                  </a:lnTo>
                  <a:lnTo>
                    <a:pt x="39509" y="5080"/>
                  </a:lnTo>
                  <a:lnTo>
                    <a:pt x="64719" y="0"/>
                  </a:lnTo>
                  <a:lnTo>
                    <a:pt x="323596" y="0"/>
                  </a:lnTo>
                  <a:lnTo>
                    <a:pt x="348869" y="5080"/>
                  </a:lnTo>
                  <a:lnTo>
                    <a:pt x="369443" y="18923"/>
                  </a:lnTo>
                  <a:lnTo>
                    <a:pt x="383286" y="39624"/>
                  </a:lnTo>
                  <a:lnTo>
                    <a:pt x="388366" y="64897"/>
                  </a:lnTo>
                  <a:lnTo>
                    <a:pt x="388366" y="453136"/>
                  </a:lnTo>
                  <a:lnTo>
                    <a:pt x="383286" y="478409"/>
                  </a:lnTo>
                  <a:lnTo>
                    <a:pt x="369443" y="498983"/>
                  </a:lnTo>
                  <a:lnTo>
                    <a:pt x="348869" y="512825"/>
                  </a:lnTo>
                  <a:lnTo>
                    <a:pt x="323596" y="518033"/>
                  </a:lnTo>
                  <a:lnTo>
                    <a:pt x="64719" y="518033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4113" y="2414777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0"/>
                  </a:moveTo>
                  <a:lnTo>
                    <a:pt x="0" y="255778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59636" y="2413952"/>
              <a:ext cx="27305" cy="255904"/>
            </a:xfrm>
            <a:custGeom>
              <a:avLst/>
              <a:gdLst/>
              <a:ahLst/>
              <a:cxnLst/>
              <a:rect l="l" t="t" r="r" b="b"/>
              <a:pathLst>
                <a:path w="27305" h="255905">
                  <a:moveTo>
                    <a:pt x="0" y="255841"/>
                  </a:moveTo>
                  <a:lnTo>
                    <a:pt x="27039" y="255841"/>
                  </a:lnTo>
                  <a:lnTo>
                    <a:pt x="27039" y="0"/>
                  </a:lnTo>
                  <a:lnTo>
                    <a:pt x="0" y="0"/>
                  </a:lnTo>
                  <a:lnTo>
                    <a:pt x="0" y="25584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126236" y="1586483"/>
            <a:ext cx="584835" cy="530225"/>
            <a:chOff x="1126236" y="1586483"/>
            <a:chExt cx="584835" cy="530225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5524" y="1725167"/>
              <a:ext cx="185546" cy="25273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25524" y="1725167"/>
              <a:ext cx="106680" cy="252729"/>
            </a:xfrm>
            <a:custGeom>
              <a:avLst/>
              <a:gdLst/>
              <a:ahLst/>
              <a:cxnLst/>
              <a:rect l="l" t="t" r="r" b="b"/>
              <a:pathLst>
                <a:path w="106680" h="252730">
                  <a:moveTo>
                    <a:pt x="17779" y="252730"/>
                  </a:moveTo>
                  <a:lnTo>
                    <a:pt x="10794" y="251333"/>
                  </a:lnTo>
                  <a:lnTo>
                    <a:pt x="5206" y="247523"/>
                  </a:lnTo>
                  <a:lnTo>
                    <a:pt x="1396" y="241935"/>
                  </a:lnTo>
                  <a:lnTo>
                    <a:pt x="0" y="234950"/>
                  </a:lnTo>
                  <a:lnTo>
                    <a:pt x="0" y="17780"/>
                  </a:lnTo>
                  <a:lnTo>
                    <a:pt x="1396" y="10795"/>
                  </a:lnTo>
                  <a:lnTo>
                    <a:pt x="5206" y="5207"/>
                  </a:lnTo>
                  <a:lnTo>
                    <a:pt x="10794" y="1397"/>
                  </a:lnTo>
                  <a:lnTo>
                    <a:pt x="17779" y="0"/>
                  </a:lnTo>
                  <a:lnTo>
                    <a:pt x="88645" y="0"/>
                  </a:lnTo>
                  <a:lnTo>
                    <a:pt x="95503" y="1397"/>
                  </a:lnTo>
                  <a:lnTo>
                    <a:pt x="101092" y="5207"/>
                  </a:lnTo>
                  <a:lnTo>
                    <a:pt x="104901" y="10795"/>
                  </a:lnTo>
                  <a:lnTo>
                    <a:pt x="106299" y="17780"/>
                  </a:lnTo>
                  <a:lnTo>
                    <a:pt x="106299" y="234950"/>
                  </a:lnTo>
                  <a:lnTo>
                    <a:pt x="104901" y="241935"/>
                  </a:lnTo>
                  <a:lnTo>
                    <a:pt x="101092" y="247523"/>
                  </a:lnTo>
                  <a:lnTo>
                    <a:pt x="95503" y="251333"/>
                  </a:lnTo>
                  <a:lnTo>
                    <a:pt x="88645" y="252730"/>
                  </a:lnTo>
                  <a:lnTo>
                    <a:pt x="17779" y="252730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5380" y="1671827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26568" y="0"/>
                  </a:moveTo>
                  <a:lnTo>
                    <a:pt x="2108" y="0"/>
                  </a:lnTo>
                  <a:lnTo>
                    <a:pt x="0" y="2159"/>
                  </a:lnTo>
                  <a:lnTo>
                    <a:pt x="0" y="81280"/>
                  </a:lnTo>
                  <a:lnTo>
                    <a:pt x="2108" y="83438"/>
                  </a:lnTo>
                  <a:lnTo>
                    <a:pt x="26568" y="83438"/>
                  </a:lnTo>
                  <a:lnTo>
                    <a:pt x="28676" y="81280"/>
                  </a:lnTo>
                  <a:lnTo>
                    <a:pt x="28676" y="2159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5380" y="1671827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4775" y="83438"/>
                  </a:moveTo>
                  <a:lnTo>
                    <a:pt x="2108" y="83438"/>
                  </a:lnTo>
                  <a:lnTo>
                    <a:pt x="0" y="81280"/>
                  </a:lnTo>
                  <a:lnTo>
                    <a:pt x="0" y="78486"/>
                  </a:lnTo>
                  <a:lnTo>
                    <a:pt x="0" y="4952"/>
                  </a:lnTo>
                  <a:lnTo>
                    <a:pt x="0" y="2159"/>
                  </a:lnTo>
                  <a:lnTo>
                    <a:pt x="2108" y="0"/>
                  </a:lnTo>
                  <a:lnTo>
                    <a:pt x="4775" y="0"/>
                  </a:lnTo>
                  <a:lnTo>
                    <a:pt x="23901" y="0"/>
                  </a:lnTo>
                  <a:lnTo>
                    <a:pt x="26568" y="0"/>
                  </a:lnTo>
                  <a:lnTo>
                    <a:pt x="28676" y="2159"/>
                  </a:lnTo>
                  <a:lnTo>
                    <a:pt x="28676" y="4952"/>
                  </a:lnTo>
                  <a:lnTo>
                    <a:pt x="28676" y="78486"/>
                  </a:lnTo>
                  <a:lnTo>
                    <a:pt x="28676" y="81280"/>
                  </a:lnTo>
                  <a:lnTo>
                    <a:pt x="26568" y="83438"/>
                  </a:lnTo>
                  <a:lnTo>
                    <a:pt x="23901" y="83438"/>
                  </a:lnTo>
                  <a:lnTo>
                    <a:pt x="4775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32332" y="195376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80" h="82550">
                  <a:moveTo>
                    <a:pt x="27965" y="0"/>
                  </a:moveTo>
                  <a:lnTo>
                    <a:pt x="2222" y="0"/>
                  </a:lnTo>
                  <a:lnTo>
                    <a:pt x="0" y="2158"/>
                  </a:lnTo>
                  <a:lnTo>
                    <a:pt x="0" y="80009"/>
                  </a:lnTo>
                  <a:lnTo>
                    <a:pt x="2222" y="82168"/>
                  </a:lnTo>
                  <a:lnTo>
                    <a:pt x="27965" y="82168"/>
                  </a:lnTo>
                  <a:lnTo>
                    <a:pt x="30187" y="80009"/>
                  </a:lnTo>
                  <a:lnTo>
                    <a:pt x="30187" y="2158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32332" y="1953767"/>
              <a:ext cx="30480" cy="82550"/>
            </a:xfrm>
            <a:custGeom>
              <a:avLst/>
              <a:gdLst/>
              <a:ahLst/>
              <a:cxnLst/>
              <a:rect l="l" t="t" r="r" b="b"/>
              <a:pathLst>
                <a:path w="30480" h="82550">
                  <a:moveTo>
                    <a:pt x="5029" y="82168"/>
                  </a:moveTo>
                  <a:lnTo>
                    <a:pt x="2222" y="82168"/>
                  </a:lnTo>
                  <a:lnTo>
                    <a:pt x="0" y="80009"/>
                  </a:lnTo>
                  <a:lnTo>
                    <a:pt x="0" y="77215"/>
                  </a:lnTo>
                  <a:lnTo>
                    <a:pt x="0" y="4952"/>
                  </a:lnTo>
                  <a:lnTo>
                    <a:pt x="0" y="2158"/>
                  </a:lnTo>
                  <a:lnTo>
                    <a:pt x="2222" y="0"/>
                  </a:lnTo>
                  <a:lnTo>
                    <a:pt x="5029" y="0"/>
                  </a:lnTo>
                  <a:lnTo>
                    <a:pt x="25158" y="0"/>
                  </a:lnTo>
                  <a:lnTo>
                    <a:pt x="27965" y="0"/>
                  </a:lnTo>
                  <a:lnTo>
                    <a:pt x="30187" y="2158"/>
                  </a:lnTo>
                  <a:lnTo>
                    <a:pt x="30187" y="4952"/>
                  </a:lnTo>
                  <a:lnTo>
                    <a:pt x="30187" y="77215"/>
                  </a:lnTo>
                  <a:lnTo>
                    <a:pt x="30187" y="80009"/>
                  </a:lnTo>
                  <a:lnTo>
                    <a:pt x="27965" y="82168"/>
                  </a:lnTo>
                  <a:lnTo>
                    <a:pt x="25158" y="82168"/>
                  </a:lnTo>
                  <a:lnTo>
                    <a:pt x="5029" y="8216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50620" y="1592579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596" y="0"/>
                  </a:moveTo>
                  <a:lnTo>
                    <a:pt x="64719" y="0"/>
                  </a:lnTo>
                  <a:lnTo>
                    <a:pt x="39509" y="5080"/>
                  </a:lnTo>
                  <a:lnTo>
                    <a:pt x="18948" y="19050"/>
                  </a:lnTo>
                  <a:lnTo>
                    <a:pt x="5080" y="39624"/>
                  </a:lnTo>
                  <a:lnTo>
                    <a:pt x="0" y="64897"/>
                  </a:lnTo>
                  <a:lnTo>
                    <a:pt x="0" y="452755"/>
                  </a:lnTo>
                  <a:lnTo>
                    <a:pt x="5080" y="478155"/>
                  </a:lnTo>
                  <a:lnTo>
                    <a:pt x="18948" y="498729"/>
                  </a:lnTo>
                  <a:lnTo>
                    <a:pt x="39509" y="512699"/>
                  </a:lnTo>
                  <a:lnTo>
                    <a:pt x="64719" y="517779"/>
                  </a:lnTo>
                  <a:lnTo>
                    <a:pt x="323596" y="517779"/>
                  </a:lnTo>
                  <a:lnTo>
                    <a:pt x="348869" y="512699"/>
                  </a:lnTo>
                  <a:lnTo>
                    <a:pt x="369443" y="498729"/>
                  </a:lnTo>
                  <a:lnTo>
                    <a:pt x="383286" y="478155"/>
                  </a:lnTo>
                  <a:lnTo>
                    <a:pt x="388366" y="452755"/>
                  </a:lnTo>
                  <a:lnTo>
                    <a:pt x="388366" y="64897"/>
                  </a:lnTo>
                  <a:lnTo>
                    <a:pt x="383286" y="39624"/>
                  </a:lnTo>
                  <a:lnTo>
                    <a:pt x="369443" y="19050"/>
                  </a:lnTo>
                  <a:lnTo>
                    <a:pt x="348869" y="5080"/>
                  </a:lnTo>
                  <a:lnTo>
                    <a:pt x="323596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50620" y="1592579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7779"/>
                  </a:moveTo>
                  <a:lnTo>
                    <a:pt x="39509" y="512699"/>
                  </a:lnTo>
                  <a:lnTo>
                    <a:pt x="18948" y="498729"/>
                  </a:lnTo>
                  <a:lnTo>
                    <a:pt x="5080" y="478155"/>
                  </a:lnTo>
                  <a:lnTo>
                    <a:pt x="0" y="452755"/>
                  </a:lnTo>
                  <a:lnTo>
                    <a:pt x="0" y="64897"/>
                  </a:lnTo>
                  <a:lnTo>
                    <a:pt x="5080" y="39624"/>
                  </a:lnTo>
                  <a:lnTo>
                    <a:pt x="18948" y="19050"/>
                  </a:lnTo>
                  <a:lnTo>
                    <a:pt x="39509" y="5080"/>
                  </a:lnTo>
                  <a:lnTo>
                    <a:pt x="64719" y="0"/>
                  </a:lnTo>
                  <a:lnTo>
                    <a:pt x="323596" y="0"/>
                  </a:lnTo>
                  <a:lnTo>
                    <a:pt x="348869" y="5080"/>
                  </a:lnTo>
                  <a:lnTo>
                    <a:pt x="369443" y="19050"/>
                  </a:lnTo>
                  <a:lnTo>
                    <a:pt x="383286" y="39624"/>
                  </a:lnTo>
                  <a:lnTo>
                    <a:pt x="388366" y="64897"/>
                  </a:lnTo>
                  <a:lnTo>
                    <a:pt x="388366" y="452755"/>
                  </a:lnTo>
                  <a:lnTo>
                    <a:pt x="383286" y="478155"/>
                  </a:lnTo>
                  <a:lnTo>
                    <a:pt x="369443" y="498729"/>
                  </a:lnTo>
                  <a:lnTo>
                    <a:pt x="348869" y="512699"/>
                  </a:lnTo>
                  <a:lnTo>
                    <a:pt x="323596" y="517779"/>
                  </a:lnTo>
                  <a:lnTo>
                    <a:pt x="64719" y="517779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4113" y="1724405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5">
                  <a:moveTo>
                    <a:pt x="0" y="0"/>
                  </a:moveTo>
                  <a:lnTo>
                    <a:pt x="0" y="255651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59636" y="1723643"/>
              <a:ext cx="27305" cy="255904"/>
            </a:xfrm>
            <a:custGeom>
              <a:avLst/>
              <a:gdLst/>
              <a:ahLst/>
              <a:cxnLst/>
              <a:rect l="l" t="t" r="r" b="b"/>
              <a:pathLst>
                <a:path w="27305" h="255905">
                  <a:moveTo>
                    <a:pt x="0" y="255651"/>
                  </a:moveTo>
                  <a:lnTo>
                    <a:pt x="27039" y="255651"/>
                  </a:lnTo>
                  <a:lnTo>
                    <a:pt x="27039" y="0"/>
                  </a:lnTo>
                  <a:lnTo>
                    <a:pt x="0" y="0"/>
                  </a:lnTo>
                  <a:lnTo>
                    <a:pt x="0" y="25565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126236" y="2988564"/>
            <a:ext cx="584835" cy="530225"/>
            <a:chOff x="1126236" y="2988564"/>
            <a:chExt cx="584835" cy="530225"/>
          </a:xfrm>
        </p:grpSpPr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5524" y="3127248"/>
              <a:ext cx="185546" cy="25272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525524" y="3127248"/>
              <a:ext cx="106680" cy="252729"/>
            </a:xfrm>
            <a:custGeom>
              <a:avLst/>
              <a:gdLst/>
              <a:ahLst/>
              <a:cxnLst/>
              <a:rect l="l" t="t" r="r" b="b"/>
              <a:pathLst>
                <a:path w="106680" h="252729">
                  <a:moveTo>
                    <a:pt x="17779" y="252729"/>
                  </a:moveTo>
                  <a:lnTo>
                    <a:pt x="10794" y="251332"/>
                  </a:lnTo>
                  <a:lnTo>
                    <a:pt x="5206" y="247522"/>
                  </a:lnTo>
                  <a:lnTo>
                    <a:pt x="1396" y="241934"/>
                  </a:lnTo>
                  <a:lnTo>
                    <a:pt x="0" y="234950"/>
                  </a:lnTo>
                  <a:lnTo>
                    <a:pt x="0" y="17779"/>
                  </a:lnTo>
                  <a:lnTo>
                    <a:pt x="1396" y="10794"/>
                  </a:lnTo>
                  <a:lnTo>
                    <a:pt x="5206" y="5206"/>
                  </a:lnTo>
                  <a:lnTo>
                    <a:pt x="10794" y="1396"/>
                  </a:lnTo>
                  <a:lnTo>
                    <a:pt x="17779" y="0"/>
                  </a:lnTo>
                  <a:lnTo>
                    <a:pt x="88645" y="0"/>
                  </a:lnTo>
                  <a:lnTo>
                    <a:pt x="95503" y="1396"/>
                  </a:lnTo>
                  <a:lnTo>
                    <a:pt x="101092" y="5206"/>
                  </a:lnTo>
                  <a:lnTo>
                    <a:pt x="104901" y="10794"/>
                  </a:lnTo>
                  <a:lnTo>
                    <a:pt x="106299" y="17779"/>
                  </a:lnTo>
                  <a:lnTo>
                    <a:pt x="106299" y="234950"/>
                  </a:lnTo>
                  <a:lnTo>
                    <a:pt x="104901" y="241934"/>
                  </a:lnTo>
                  <a:lnTo>
                    <a:pt x="101092" y="247522"/>
                  </a:lnTo>
                  <a:lnTo>
                    <a:pt x="95503" y="251332"/>
                  </a:lnTo>
                  <a:lnTo>
                    <a:pt x="88645" y="252729"/>
                  </a:lnTo>
                  <a:lnTo>
                    <a:pt x="17779" y="25272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35380" y="3073908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26568" y="0"/>
                  </a:moveTo>
                  <a:lnTo>
                    <a:pt x="2108" y="0"/>
                  </a:lnTo>
                  <a:lnTo>
                    <a:pt x="0" y="2159"/>
                  </a:lnTo>
                  <a:lnTo>
                    <a:pt x="0" y="81280"/>
                  </a:lnTo>
                  <a:lnTo>
                    <a:pt x="2108" y="83439"/>
                  </a:lnTo>
                  <a:lnTo>
                    <a:pt x="26568" y="83439"/>
                  </a:lnTo>
                  <a:lnTo>
                    <a:pt x="28676" y="81280"/>
                  </a:lnTo>
                  <a:lnTo>
                    <a:pt x="28676" y="2159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5380" y="3073908"/>
              <a:ext cx="29209" cy="83820"/>
            </a:xfrm>
            <a:custGeom>
              <a:avLst/>
              <a:gdLst/>
              <a:ahLst/>
              <a:cxnLst/>
              <a:rect l="l" t="t" r="r" b="b"/>
              <a:pathLst>
                <a:path w="29209" h="83819">
                  <a:moveTo>
                    <a:pt x="4775" y="83439"/>
                  </a:moveTo>
                  <a:lnTo>
                    <a:pt x="2108" y="83439"/>
                  </a:lnTo>
                  <a:lnTo>
                    <a:pt x="0" y="81280"/>
                  </a:lnTo>
                  <a:lnTo>
                    <a:pt x="0" y="78486"/>
                  </a:lnTo>
                  <a:lnTo>
                    <a:pt x="0" y="4953"/>
                  </a:lnTo>
                  <a:lnTo>
                    <a:pt x="0" y="2159"/>
                  </a:lnTo>
                  <a:lnTo>
                    <a:pt x="2108" y="0"/>
                  </a:lnTo>
                  <a:lnTo>
                    <a:pt x="4775" y="0"/>
                  </a:lnTo>
                  <a:lnTo>
                    <a:pt x="23901" y="0"/>
                  </a:lnTo>
                  <a:lnTo>
                    <a:pt x="26568" y="0"/>
                  </a:lnTo>
                  <a:lnTo>
                    <a:pt x="28676" y="2159"/>
                  </a:lnTo>
                  <a:lnTo>
                    <a:pt x="28676" y="4953"/>
                  </a:lnTo>
                  <a:lnTo>
                    <a:pt x="28676" y="78486"/>
                  </a:lnTo>
                  <a:lnTo>
                    <a:pt x="28676" y="81280"/>
                  </a:lnTo>
                  <a:lnTo>
                    <a:pt x="26568" y="83439"/>
                  </a:lnTo>
                  <a:lnTo>
                    <a:pt x="23901" y="83439"/>
                  </a:lnTo>
                  <a:lnTo>
                    <a:pt x="4775" y="83439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2332" y="3354324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80" h="83820">
                  <a:moveTo>
                    <a:pt x="27965" y="0"/>
                  </a:moveTo>
                  <a:lnTo>
                    <a:pt x="2222" y="0"/>
                  </a:lnTo>
                  <a:lnTo>
                    <a:pt x="0" y="2158"/>
                  </a:lnTo>
                  <a:lnTo>
                    <a:pt x="0" y="81280"/>
                  </a:lnTo>
                  <a:lnTo>
                    <a:pt x="2222" y="83438"/>
                  </a:lnTo>
                  <a:lnTo>
                    <a:pt x="27965" y="83438"/>
                  </a:lnTo>
                  <a:lnTo>
                    <a:pt x="30187" y="81280"/>
                  </a:lnTo>
                  <a:lnTo>
                    <a:pt x="30187" y="2158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32332" y="3354324"/>
              <a:ext cx="30480" cy="83820"/>
            </a:xfrm>
            <a:custGeom>
              <a:avLst/>
              <a:gdLst/>
              <a:ahLst/>
              <a:cxnLst/>
              <a:rect l="l" t="t" r="r" b="b"/>
              <a:pathLst>
                <a:path w="30480" h="83820">
                  <a:moveTo>
                    <a:pt x="5029" y="83438"/>
                  </a:moveTo>
                  <a:lnTo>
                    <a:pt x="2222" y="83438"/>
                  </a:lnTo>
                  <a:lnTo>
                    <a:pt x="0" y="81280"/>
                  </a:lnTo>
                  <a:lnTo>
                    <a:pt x="0" y="78486"/>
                  </a:lnTo>
                  <a:lnTo>
                    <a:pt x="0" y="4952"/>
                  </a:lnTo>
                  <a:lnTo>
                    <a:pt x="0" y="2158"/>
                  </a:lnTo>
                  <a:lnTo>
                    <a:pt x="2222" y="0"/>
                  </a:lnTo>
                  <a:lnTo>
                    <a:pt x="5029" y="0"/>
                  </a:lnTo>
                  <a:lnTo>
                    <a:pt x="25158" y="0"/>
                  </a:lnTo>
                  <a:lnTo>
                    <a:pt x="27965" y="0"/>
                  </a:lnTo>
                  <a:lnTo>
                    <a:pt x="30187" y="2158"/>
                  </a:lnTo>
                  <a:lnTo>
                    <a:pt x="30187" y="4952"/>
                  </a:lnTo>
                  <a:lnTo>
                    <a:pt x="30187" y="78486"/>
                  </a:lnTo>
                  <a:lnTo>
                    <a:pt x="30187" y="81280"/>
                  </a:lnTo>
                  <a:lnTo>
                    <a:pt x="27965" y="83438"/>
                  </a:lnTo>
                  <a:lnTo>
                    <a:pt x="25158" y="83438"/>
                  </a:lnTo>
                  <a:lnTo>
                    <a:pt x="5029" y="8343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50620" y="2994660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323596" y="0"/>
                  </a:moveTo>
                  <a:lnTo>
                    <a:pt x="64719" y="0"/>
                  </a:lnTo>
                  <a:lnTo>
                    <a:pt x="39509" y="5079"/>
                  </a:lnTo>
                  <a:lnTo>
                    <a:pt x="18948" y="19050"/>
                  </a:lnTo>
                  <a:lnTo>
                    <a:pt x="5080" y="39623"/>
                  </a:lnTo>
                  <a:lnTo>
                    <a:pt x="0" y="64896"/>
                  </a:lnTo>
                  <a:lnTo>
                    <a:pt x="0" y="452881"/>
                  </a:lnTo>
                  <a:lnTo>
                    <a:pt x="5080" y="478154"/>
                  </a:lnTo>
                  <a:lnTo>
                    <a:pt x="18948" y="498728"/>
                  </a:lnTo>
                  <a:lnTo>
                    <a:pt x="39509" y="512698"/>
                  </a:lnTo>
                  <a:lnTo>
                    <a:pt x="64719" y="517778"/>
                  </a:lnTo>
                  <a:lnTo>
                    <a:pt x="323596" y="517778"/>
                  </a:lnTo>
                  <a:lnTo>
                    <a:pt x="348869" y="512698"/>
                  </a:lnTo>
                  <a:lnTo>
                    <a:pt x="369443" y="498728"/>
                  </a:lnTo>
                  <a:lnTo>
                    <a:pt x="383286" y="478154"/>
                  </a:lnTo>
                  <a:lnTo>
                    <a:pt x="388366" y="452881"/>
                  </a:lnTo>
                  <a:lnTo>
                    <a:pt x="388366" y="64896"/>
                  </a:lnTo>
                  <a:lnTo>
                    <a:pt x="383286" y="39623"/>
                  </a:lnTo>
                  <a:lnTo>
                    <a:pt x="369443" y="19050"/>
                  </a:lnTo>
                  <a:lnTo>
                    <a:pt x="348869" y="5079"/>
                  </a:lnTo>
                  <a:lnTo>
                    <a:pt x="323596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50620" y="2994660"/>
              <a:ext cx="388620" cy="518159"/>
            </a:xfrm>
            <a:custGeom>
              <a:avLst/>
              <a:gdLst/>
              <a:ahLst/>
              <a:cxnLst/>
              <a:rect l="l" t="t" r="r" b="b"/>
              <a:pathLst>
                <a:path w="388619" h="518160">
                  <a:moveTo>
                    <a:pt x="64719" y="517778"/>
                  </a:moveTo>
                  <a:lnTo>
                    <a:pt x="39509" y="512698"/>
                  </a:lnTo>
                  <a:lnTo>
                    <a:pt x="18948" y="498728"/>
                  </a:lnTo>
                  <a:lnTo>
                    <a:pt x="5080" y="478154"/>
                  </a:lnTo>
                  <a:lnTo>
                    <a:pt x="0" y="452881"/>
                  </a:lnTo>
                  <a:lnTo>
                    <a:pt x="0" y="64896"/>
                  </a:lnTo>
                  <a:lnTo>
                    <a:pt x="5080" y="39623"/>
                  </a:lnTo>
                  <a:lnTo>
                    <a:pt x="18948" y="19050"/>
                  </a:lnTo>
                  <a:lnTo>
                    <a:pt x="39509" y="5079"/>
                  </a:lnTo>
                  <a:lnTo>
                    <a:pt x="64719" y="0"/>
                  </a:lnTo>
                  <a:lnTo>
                    <a:pt x="323596" y="0"/>
                  </a:lnTo>
                  <a:lnTo>
                    <a:pt x="348869" y="5079"/>
                  </a:lnTo>
                  <a:lnTo>
                    <a:pt x="369443" y="19050"/>
                  </a:lnTo>
                  <a:lnTo>
                    <a:pt x="383286" y="39623"/>
                  </a:lnTo>
                  <a:lnTo>
                    <a:pt x="388366" y="64896"/>
                  </a:lnTo>
                  <a:lnTo>
                    <a:pt x="388366" y="452881"/>
                  </a:lnTo>
                  <a:lnTo>
                    <a:pt x="383286" y="478154"/>
                  </a:lnTo>
                  <a:lnTo>
                    <a:pt x="369443" y="498728"/>
                  </a:lnTo>
                  <a:lnTo>
                    <a:pt x="348869" y="512698"/>
                  </a:lnTo>
                  <a:lnTo>
                    <a:pt x="323596" y="517778"/>
                  </a:lnTo>
                  <a:lnTo>
                    <a:pt x="64719" y="517778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74113" y="3126486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h="255904">
                  <a:moveTo>
                    <a:pt x="0" y="0"/>
                  </a:moveTo>
                  <a:lnTo>
                    <a:pt x="0" y="255905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59636" y="3125660"/>
              <a:ext cx="27305" cy="255904"/>
            </a:xfrm>
            <a:custGeom>
              <a:avLst/>
              <a:gdLst/>
              <a:ahLst/>
              <a:cxnLst/>
              <a:rect l="l" t="t" r="r" b="b"/>
              <a:pathLst>
                <a:path w="27305" h="255904">
                  <a:moveTo>
                    <a:pt x="0" y="255841"/>
                  </a:moveTo>
                  <a:lnTo>
                    <a:pt x="27039" y="255841"/>
                  </a:lnTo>
                  <a:lnTo>
                    <a:pt x="27039" y="0"/>
                  </a:lnTo>
                  <a:lnTo>
                    <a:pt x="0" y="0"/>
                  </a:lnTo>
                  <a:lnTo>
                    <a:pt x="0" y="255841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272528" y="1868423"/>
            <a:ext cx="687070" cy="614680"/>
            <a:chOff x="7272528" y="1868423"/>
            <a:chExt cx="687070" cy="614680"/>
          </a:xfrm>
        </p:grpSpPr>
        <p:sp>
          <p:nvSpPr>
            <p:cNvPr id="73" name="object 73"/>
            <p:cNvSpPr/>
            <p:nvPr/>
          </p:nvSpPr>
          <p:spPr>
            <a:xfrm>
              <a:off x="7802118" y="228828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801356" y="2272250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02118" y="213131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801356" y="2115278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66304" y="2077211"/>
              <a:ext cx="109855" cy="262255"/>
            </a:xfrm>
            <a:custGeom>
              <a:avLst/>
              <a:gdLst/>
              <a:ahLst/>
              <a:cxnLst/>
              <a:rect l="l" t="t" r="r" b="b"/>
              <a:pathLst>
                <a:path w="109854" h="262255">
                  <a:moveTo>
                    <a:pt x="91186" y="0"/>
                  </a:moveTo>
                  <a:lnTo>
                    <a:pt x="18288" y="0"/>
                  </a:lnTo>
                  <a:lnTo>
                    <a:pt x="11175" y="1396"/>
                  </a:lnTo>
                  <a:lnTo>
                    <a:pt x="5334" y="5333"/>
                  </a:lnTo>
                  <a:lnTo>
                    <a:pt x="1397" y="11175"/>
                  </a:lnTo>
                  <a:lnTo>
                    <a:pt x="0" y="18287"/>
                  </a:lnTo>
                  <a:lnTo>
                    <a:pt x="0" y="243839"/>
                  </a:lnTo>
                  <a:lnTo>
                    <a:pt x="1397" y="250951"/>
                  </a:lnTo>
                  <a:lnTo>
                    <a:pt x="5334" y="256794"/>
                  </a:lnTo>
                  <a:lnTo>
                    <a:pt x="11175" y="260731"/>
                  </a:lnTo>
                  <a:lnTo>
                    <a:pt x="18288" y="262127"/>
                  </a:lnTo>
                  <a:lnTo>
                    <a:pt x="91186" y="262127"/>
                  </a:lnTo>
                  <a:lnTo>
                    <a:pt x="98298" y="260731"/>
                  </a:lnTo>
                  <a:lnTo>
                    <a:pt x="104140" y="256794"/>
                  </a:lnTo>
                  <a:lnTo>
                    <a:pt x="107950" y="250951"/>
                  </a:lnTo>
                  <a:lnTo>
                    <a:pt x="109474" y="243839"/>
                  </a:lnTo>
                  <a:lnTo>
                    <a:pt x="109474" y="18287"/>
                  </a:lnTo>
                  <a:lnTo>
                    <a:pt x="107950" y="11175"/>
                  </a:lnTo>
                  <a:lnTo>
                    <a:pt x="104140" y="5333"/>
                  </a:lnTo>
                  <a:lnTo>
                    <a:pt x="98298" y="1396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66304" y="2077211"/>
              <a:ext cx="109855" cy="262255"/>
            </a:xfrm>
            <a:custGeom>
              <a:avLst/>
              <a:gdLst/>
              <a:ahLst/>
              <a:cxnLst/>
              <a:rect l="l" t="t" r="r" b="b"/>
              <a:pathLst>
                <a:path w="109854" h="262255">
                  <a:moveTo>
                    <a:pt x="18288" y="262127"/>
                  </a:moveTo>
                  <a:lnTo>
                    <a:pt x="11175" y="260731"/>
                  </a:lnTo>
                  <a:lnTo>
                    <a:pt x="5334" y="256794"/>
                  </a:lnTo>
                  <a:lnTo>
                    <a:pt x="1397" y="250951"/>
                  </a:lnTo>
                  <a:lnTo>
                    <a:pt x="0" y="243839"/>
                  </a:lnTo>
                  <a:lnTo>
                    <a:pt x="0" y="18287"/>
                  </a:lnTo>
                  <a:lnTo>
                    <a:pt x="1397" y="11175"/>
                  </a:lnTo>
                  <a:lnTo>
                    <a:pt x="5334" y="5333"/>
                  </a:lnTo>
                  <a:lnTo>
                    <a:pt x="11175" y="1396"/>
                  </a:lnTo>
                  <a:lnTo>
                    <a:pt x="18288" y="0"/>
                  </a:lnTo>
                  <a:lnTo>
                    <a:pt x="91186" y="0"/>
                  </a:lnTo>
                  <a:lnTo>
                    <a:pt x="98298" y="1396"/>
                  </a:lnTo>
                  <a:lnTo>
                    <a:pt x="104140" y="5333"/>
                  </a:lnTo>
                  <a:lnTo>
                    <a:pt x="107950" y="11175"/>
                  </a:lnTo>
                  <a:lnTo>
                    <a:pt x="109474" y="18287"/>
                  </a:lnTo>
                  <a:lnTo>
                    <a:pt x="109474" y="243839"/>
                  </a:lnTo>
                  <a:lnTo>
                    <a:pt x="107950" y="250951"/>
                  </a:lnTo>
                  <a:lnTo>
                    <a:pt x="104140" y="256794"/>
                  </a:lnTo>
                  <a:lnTo>
                    <a:pt x="98298" y="260731"/>
                  </a:lnTo>
                  <a:lnTo>
                    <a:pt x="91186" y="262127"/>
                  </a:lnTo>
                  <a:lnTo>
                    <a:pt x="18288" y="262127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59396" y="2022347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454"/>
                  </a:lnTo>
                  <a:lnTo>
                    <a:pt x="2412" y="86868"/>
                  </a:lnTo>
                  <a:lnTo>
                    <a:pt x="29336" y="86868"/>
                  </a:lnTo>
                  <a:lnTo>
                    <a:pt x="31623" y="84454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59396" y="2022347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868"/>
                  </a:moveTo>
                  <a:lnTo>
                    <a:pt x="2412" y="86868"/>
                  </a:lnTo>
                  <a:lnTo>
                    <a:pt x="0" y="84454"/>
                  </a:lnTo>
                  <a:lnTo>
                    <a:pt x="0" y="81406"/>
                  </a:lnTo>
                  <a:lnTo>
                    <a:pt x="0" y="5460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460"/>
                  </a:lnTo>
                  <a:lnTo>
                    <a:pt x="31623" y="81406"/>
                  </a:lnTo>
                  <a:lnTo>
                    <a:pt x="31623" y="84454"/>
                  </a:lnTo>
                  <a:lnTo>
                    <a:pt x="29336" y="86868"/>
                  </a:lnTo>
                  <a:lnTo>
                    <a:pt x="26415" y="86868"/>
                  </a:lnTo>
                  <a:lnTo>
                    <a:pt x="5333" y="86868"/>
                  </a:lnTo>
                  <a:close/>
                </a:path>
              </a:pathLst>
            </a:custGeom>
            <a:ln w="12191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357872" y="2313431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0"/>
                  </a:lnTo>
                  <a:lnTo>
                    <a:pt x="2412" y="86613"/>
                  </a:lnTo>
                  <a:lnTo>
                    <a:pt x="29336" y="86613"/>
                  </a:lnTo>
                  <a:lnTo>
                    <a:pt x="31623" y="84200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57872" y="2313431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613"/>
                  </a:moveTo>
                  <a:lnTo>
                    <a:pt x="2412" y="86613"/>
                  </a:lnTo>
                  <a:lnTo>
                    <a:pt x="0" y="84200"/>
                  </a:lnTo>
                  <a:lnTo>
                    <a:pt x="0" y="8128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6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4"/>
                  </a:lnTo>
                  <a:lnTo>
                    <a:pt x="31623" y="81280"/>
                  </a:lnTo>
                  <a:lnTo>
                    <a:pt x="31623" y="84200"/>
                  </a:lnTo>
                  <a:lnTo>
                    <a:pt x="29336" y="86613"/>
                  </a:lnTo>
                  <a:lnTo>
                    <a:pt x="26416" y="86613"/>
                  </a:lnTo>
                  <a:lnTo>
                    <a:pt x="5333" y="86613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76160" y="1940051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59" h="536575">
                  <a:moveTo>
                    <a:pt x="336423" y="0"/>
                  </a:moveTo>
                  <a:lnTo>
                    <a:pt x="67310" y="0"/>
                  </a:lnTo>
                  <a:lnTo>
                    <a:pt x="41148" y="5334"/>
                  </a:lnTo>
                  <a:lnTo>
                    <a:pt x="19685" y="19685"/>
                  </a:lnTo>
                  <a:lnTo>
                    <a:pt x="5334" y="41148"/>
                  </a:lnTo>
                  <a:lnTo>
                    <a:pt x="0" y="67310"/>
                  </a:lnTo>
                  <a:lnTo>
                    <a:pt x="0" y="469138"/>
                  </a:lnTo>
                  <a:lnTo>
                    <a:pt x="5334" y="495300"/>
                  </a:lnTo>
                  <a:lnTo>
                    <a:pt x="19685" y="516763"/>
                  </a:lnTo>
                  <a:lnTo>
                    <a:pt x="41148" y="531114"/>
                  </a:lnTo>
                  <a:lnTo>
                    <a:pt x="67310" y="536448"/>
                  </a:lnTo>
                  <a:lnTo>
                    <a:pt x="336423" y="536448"/>
                  </a:lnTo>
                  <a:lnTo>
                    <a:pt x="362585" y="531114"/>
                  </a:lnTo>
                  <a:lnTo>
                    <a:pt x="383921" y="516763"/>
                  </a:lnTo>
                  <a:lnTo>
                    <a:pt x="398399" y="495300"/>
                  </a:lnTo>
                  <a:lnTo>
                    <a:pt x="403606" y="469138"/>
                  </a:lnTo>
                  <a:lnTo>
                    <a:pt x="403606" y="67310"/>
                  </a:lnTo>
                  <a:lnTo>
                    <a:pt x="398399" y="41148"/>
                  </a:lnTo>
                  <a:lnTo>
                    <a:pt x="383921" y="19685"/>
                  </a:lnTo>
                  <a:lnTo>
                    <a:pt x="362585" y="5334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76160" y="1940051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59" h="536575">
                  <a:moveTo>
                    <a:pt x="67310" y="536448"/>
                  </a:moveTo>
                  <a:lnTo>
                    <a:pt x="41148" y="531114"/>
                  </a:lnTo>
                  <a:lnTo>
                    <a:pt x="19685" y="516763"/>
                  </a:lnTo>
                  <a:lnTo>
                    <a:pt x="5334" y="495300"/>
                  </a:lnTo>
                  <a:lnTo>
                    <a:pt x="0" y="469138"/>
                  </a:lnTo>
                  <a:lnTo>
                    <a:pt x="0" y="67310"/>
                  </a:lnTo>
                  <a:lnTo>
                    <a:pt x="5334" y="41148"/>
                  </a:lnTo>
                  <a:lnTo>
                    <a:pt x="19685" y="19685"/>
                  </a:lnTo>
                  <a:lnTo>
                    <a:pt x="41148" y="5334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4"/>
                  </a:lnTo>
                  <a:lnTo>
                    <a:pt x="383921" y="19685"/>
                  </a:lnTo>
                  <a:lnTo>
                    <a:pt x="398399" y="41148"/>
                  </a:lnTo>
                  <a:lnTo>
                    <a:pt x="403606" y="67310"/>
                  </a:lnTo>
                  <a:lnTo>
                    <a:pt x="403606" y="469138"/>
                  </a:lnTo>
                  <a:lnTo>
                    <a:pt x="398399" y="495300"/>
                  </a:lnTo>
                  <a:lnTo>
                    <a:pt x="383921" y="516763"/>
                  </a:lnTo>
                  <a:lnTo>
                    <a:pt x="362585" y="531114"/>
                  </a:lnTo>
                  <a:lnTo>
                    <a:pt x="336423" y="536448"/>
                  </a:lnTo>
                  <a:lnTo>
                    <a:pt x="67310" y="536448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18704" y="2075687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49"/>
                  </a:lnTo>
                </a:path>
              </a:pathLst>
            </a:custGeom>
            <a:ln w="36576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04988" y="2075662"/>
              <a:ext cx="27305" cy="265430"/>
            </a:xfrm>
            <a:custGeom>
              <a:avLst/>
              <a:gdLst/>
              <a:ahLst/>
              <a:cxnLst/>
              <a:rect l="l" t="t" r="r" b="b"/>
              <a:pathLst>
                <a:path w="27304" h="265430">
                  <a:moveTo>
                    <a:pt x="0" y="265074"/>
                  </a:moveTo>
                  <a:lnTo>
                    <a:pt x="27242" y="265074"/>
                  </a:lnTo>
                  <a:lnTo>
                    <a:pt x="27242" y="0"/>
                  </a:lnTo>
                  <a:lnTo>
                    <a:pt x="0" y="0"/>
                  </a:lnTo>
                  <a:lnTo>
                    <a:pt x="0" y="265074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2528" y="1868423"/>
              <a:ext cx="548640" cy="59740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4844" y="2014727"/>
              <a:ext cx="149351" cy="16459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7056" y="2078735"/>
              <a:ext cx="251459" cy="256031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7351776" y="1216152"/>
            <a:ext cx="607695" cy="549910"/>
            <a:chOff x="7351776" y="1216152"/>
            <a:chExt cx="607695" cy="549910"/>
          </a:xfrm>
        </p:grpSpPr>
        <p:sp>
          <p:nvSpPr>
            <p:cNvPr id="91" name="object 91"/>
            <p:cNvSpPr/>
            <p:nvPr/>
          </p:nvSpPr>
          <p:spPr>
            <a:xfrm>
              <a:off x="7802118" y="157048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01356" y="1554447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802118" y="1413510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01356" y="1397480"/>
              <a:ext cx="152400" cy="32384"/>
            </a:xfrm>
            <a:custGeom>
              <a:avLst/>
              <a:gdLst/>
              <a:ahLst/>
              <a:cxnLst/>
              <a:rect l="l" t="t" r="r" b="b"/>
              <a:pathLst>
                <a:path w="152400" h="32384">
                  <a:moveTo>
                    <a:pt x="0" y="31904"/>
                  </a:moveTo>
                  <a:lnTo>
                    <a:pt x="152019" y="31904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1904"/>
                  </a:lnTo>
                  <a:close/>
                </a:path>
              </a:pathLst>
            </a:custGeom>
            <a:ln w="12191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66304" y="1360932"/>
              <a:ext cx="109855" cy="260985"/>
            </a:xfrm>
            <a:custGeom>
              <a:avLst/>
              <a:gdLst/>
              <a:ahLst/>
              <a:cxnLst/>
              <a:rect l="l" t="t" r="r" b="b"/>
              <a:pathLst>
                <a:path w="109854" h="260984">
                  <a:moveTo>
                    <a:pt x="91186" y="0"/>
                  </a:moveTo>
                  <a:lnTo>
                    <a:pt x="18288" y="0"/>
                  </a:lnTo>
                  <a:lnTo>
                    <a:pt x="11175" y="1396"/>
                  </a:lnTo>
                  <a:lnTo>
                    <a:pt x="5334" y="5333"/>
                  </a:lnTo>
                  <a:lnTo>
                    <a:pt x="1397" y="11175"/>
                  </a:lnTo>
                  <a:lnTo>
                    <a:pt x="0" y="18160"/>
                  </a:lnTo>
                  <a:lnTo>
                    <a:pt x="0" y="242188"/>
                  </a:lnTo>
                  <a:lnTo>
                    <a:pt x="1397" y="249300"/>
                  </a:lnTo>
                  <a:lnTo>
                    <a:pt x="5334" y="255142"/>
                  </a:lnTo>
                  <a:lnTo>
                    <a:pt x="11175" y="258952"/>
                  </a:lnTo>
                  <a:lnTo>
                    <a:pt x="18288" y="260476"/>
                  </a:lnTo>
                  <a:lnTo>
                    <a:pt x="91186" y="260476"/>
                  </a:lnTo>
                  <a:lnTo>
                    <a:pt x="98298" y="258952"/>
                  </a:lnTo>
                  <a:lnTo>
                    <a:pt x="104140" y="255142"/>
                  </a:lnTo>
                  <a:lnTo>
                    <a:pt x="107950" y="249300"/>
                  </a:lnTo>
                  <a:lnTo>
                    <a:pt x="109474" y="242188"/>
                  </a:lnTo>
                  <a:lnTo>
                    <a:pt x="109474" y="18160"/>
                  </a:lnTo>
                  <a:lnTo>
                    <a:pt x="107950" y="11175"/>
                  </a:lnTo>
                  <a:lnTo>
                    <a:pt x="104140" y="5333"/>
                  </a:lnTo>
                  <a:lnTo>
                    <a:pt x="98298" y="1396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66304" y="1360932"/>
              <a:ext cx="109855" cy="260985"/>
            </a:xfrm>
            <a:custGeom>
              <a:avLst/>
              <a:gdLst/>
              <a:ahLst/>
              <a:cxnLst/>
              <a:rect l="l" t="t" r="r" b="b"/>
              <a:pathLst>
                <a:path w="109854" h="260984">
                  <a:moveTo>
                    <a:pt x="18288" y="260476"/>
                  </a:moveTo>
                  <a:lnTo>
                    <a:pt x="11175" y="258952"/>
                  </a:lnTo>
                  <a:lnTo>
                    <a:pt x="5334" y="255142"/>
                  </a:lnTo>
                  <a:lnTo>
                    <a:pt x="1397" y="249300"/>
                  </a:lnTo>
                  <a:lnTo>
                    <a:pt x="0" y="242188"/>
                  </a:lnTo>
                  <a:lnTo>
                    <a:pt x="0" y="18160"/>
                  </a:lnTo>
                  <a:lnTo>
                    <a:pt x="1397" y="11175"/>
                  </a:lnTo>
                  <a:lnTo>
                    <a:pt x="5334" y="5333"/>
                  </a:lnTo>
                  <a:lnTo>
                    <a:pt x="11175" y="1396"/>
                  </a:lnTo>
                  <a:lnTo>
                    <a:pt x="18288" y="0"/>
                  </a:lnTo>
                  <a:lnTo>
                    <a:pt x="91186" y="0"/>
                  </a:lnTo>
                  <a:lnTo>
                    <a:pt x="98298" y="1396"/>
                  </a:lnTo>
                  <a:lnTo>
                    <a:pt x="104140" y="5333"/>
                  </a:lnTo>
                  <a:lnTo>
                    <a:pt x="107950" y="11175"/>
                  </a:lnTo>
                  <a:lnTo>
                    <a:pt x="109474" y="18160"/>
                  </a:lnTo>
                  <a:lnTo>
                    <a:pt x="109474" y="242188"/>
                  </a:lnTo>
                  <a:lnTo>
                    <a:pt x="107950" y="249300"/>
                  </a:lnTo>
                  <a:lnTo>
                    <a:pt x="104140" y="255142"/>
                  </a:lnTo>
                  <a:lnTo>
                    <a:pt x="98298" y="258952"/>
                  </a:lnTo>
                  <a:lnTo>
                    <a:pt x="91186" y="260476"/>
                  </a:lnTo>
                  <a:lnTo>
                    <a:pt x="18288" y="260476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359396" y="1306068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1"/>
                  </a:lnTo>
                  <a:lnTo>
                    <a:pt x="2412" y="86614"/>
                  </a:lnTo>
                  <a:lnTo>
                    <a:pt x="29336" y="86614"/>
                  </a:lnTo>
                  <a:lnTo>
                    <a:pt x="31623" y="84201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359396" y="1306068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614"/>
                  </a:moveTo>
                  <a:lnTo>
                    <a:pt x="2412" y="86614"/>
                  </a:lnTo>
                  <a:lnTo>
                    <a:pt x="0" y="84201"/>
                  </a:lnTo>
                  <a:lnTo>
                    <a:pt x="0" y="8128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4"/>
                  </a:lnTo>
                  <a:lnTo>
                    <a:pt x="31623" y="81280"/>
                  </a:lnTo>
                  <a:lnTo>
                    <a:pt x="31623" y="84201"/>
                  </a:lnTo>
                  <a:lnTo>
                    <a:pt x="29336" y="86614"/>
                  </a:lnTo>
                  <a:lnTo>
                    <a:pt x="26415" y="86614"/>
                  </a:lnTo>
                  <a:lnTo>
                    <a:pt x="5333" y="86614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357872" y="1597152"/>
              <a:ext cx="31750" cy="85725"/>
            </a:xfrm>
            <a:custGeom>
              <a:avLst/>
              <a:gdLst/>
              <a:ahLst/>
              <a:cxnLst/>
              <a:rect l="l" t="t" r="r" b="b"/>
              <a:pathLst>
                <a:path w="31750" h="85725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2931"/>
                  </a:lnTo>
                  <a:lnTo>
                    <a:pt x="2412" y="85344"/>
                  </a:lnTo>
                  <a:lnTo>
                    <a:pt x="29336" y="85344"/>
                  </a:lnTo>
                  <a:lnTo>
                    <a:pt x="31623" y="82931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357872" y="1597152"/>
              <a:ext cx="31750" cy="85725"/>
            </a:xfrm>
            <a:custGeom>
              <a:avLst/>
              <a:gdLst/>
              <a:ahLst/>
              <a:cxnLst/>
              <a:rect l="l" t="t" r="r" b="b"/>
              <a:pathLst>
                <a:path w="31750" h="85725">
                  <a:moveTo>
                    <a:pt x="5333" y="85344"/>
                  </a:moveTo>
                  <a:lnTo>
                    <a:pt x="2412" y="85344"/>
                  </a:lnTo>
                  <a:lnTo>
                    <a:pt x="0" y="82931"/>
                  </a:lnTo>
                  <a:lnTo>
                    <a:pt x="0" y="8001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6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4"/>
                  </a:lnTo>
                  <a:lnTo>
                    <a:pt x="31623" y="80010"/>
                  </a:lnTo>
                  <a:lnTo>
                    <a:pt x="31623" y="82931"/>
                  </a:lnTo>
                  <a:lnTo>
                    <a:pt x="29336" y="85344"/>
                  </a:lnTo>
                  <a:lnTo>
                    <a:pt x="26416" y="85344"/>
                  </a:lnTo>
                  <a:lnTo>
                    <a:pt x="5333" y="85344"/>
                  </a:lnTo>
                  <a:close/>
                </a:path>
              </a:pathLst>
            </a:custGeom>
            <a:ln w="12191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6160" y="1222248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336423" y="0"/>
                  </a:moveTo>
                  <a:lnTo>
                    <a:pt x="67310" y="0"/>
                  </a:lnTo>
                  <a:lnTo>
                    <a:pt x="41148" y="5334"/>
                  </a:lnTo>
                  <a:lnTo>
                    <a:pt x="19685" y="19685"/>
                  </a:lnTo>
                  <a:lnTo>
                    <a:pt x="5334" y="41148"/>
                  </a:lnTo>
                  <a:lnTo>
                    <a:pt x="0" y="67310"/>
                  </a:lnTo>
                  <a:lnTo>
                    <a:pt x="0" y="470280"/>
                  </a:lnTo>
                  <a:lnTo>
                    <a:pt x="5334" y="496569"/>
                  </a:lnTo>
                  <a:lnTo>
                    <a:pt x="19685" y="517905"/>
                  </a:lnTo>
                  <a:lnTo>
                    <a:pt x="41148" y="532384"/>
                  </a:lnTo>
                  <a:lnTo>
                    <a:pt x="67310" y="537717"/>
                  </a:lnTo>
                  <a:lnTo>
                    <a:pt x="336423" y="537717"/>
                  </a:lnTo>
                  <a:lnTo>
                    <a:pt x="362585" y="532384"/>
                  </a:lnTo>
                  <a:lnTo>
                    <a:pt x="383921" y="517905"/>
                  </a:lnTo>
                  <a:lnTo>
                    <a:pt x="398399" y="496569"/>
                  </a:lnTo>
                  <a:lnTo>
                    <a:pt x="403606" y="470280"/>
                  </a:lnTo>
                  <a:lnTo>
                    <a:pt x="403606" y="67310"/>
                  </a:lnTo>
                  <a:lnTo>
                    <a:pt x="398399" y="41148"/>
                  </a:lnTo>
                  <a:lnTo>
                    <a:pt x="383921" y="19685"/>
                  </a:lnTo>
                  <a:lnTo>
                    <a:pt x="362585" y="5334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76160" y="1222248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67310" y="537717"/>
                  </a:moveTo>
                  <a:lnTo>
                    <a:pt x="41148" y="532384"/>
                  </a:lnTo>
                  <a:lnTo>
                    <a:pt x="19685" y="517905"/>
                  </a:lnTo>
                  <a:lnTo>
                    <a:pt x="5334" y="496569"/>
                  </a:lnTo>
                  <a:lnTo>
                    <a:pt x="0" y="470280"/>
                  </a:lnTo>
                  <a:lnTo>
                    <a:pt x="0" y="67310"/>
                  </a:lnTo>
                  <a:lnTo>
                    <a:pt x="5334" y="41148"/>
                  </a:lnTo>
                  <a:lnTo>
                    <a:pt x="19685" y="19685"/>
                  </a:lnTo>
                  <a:lnTo>
                    <a:pt x="41148" y="5334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4"/>
                  </a:lnTo>
                  <a:lnTo>
                    <a:pt x="383921" y="19685"/>
                  </a:lnTo>
                  <a:lnTo>
                    <a:pt x="398399" y="41148"/>
                  </a:lnTo>
                  <a:lnTo>
                    <a:pt x="403606" y="67310"/>
                  </a:lnTo>
                  <a:lnTo>
                    <a:pt x="403606" y="470280"/>
                  </a:lnTo>
                  <a:lnTo>
                    <a:pt x="398399" y="496569"/>
                  </a:lnTo>
                  <a:lnTo>
                    <a:pt x="383921" y="517905"/>
                  </a:lnTo>
                  <a:lnTo>
                    <a:pt x="362585" y="532384"/>
                  </a:lnTo>
                  <a:lnTo>
                    <a:pt x="336423" y="537717"/>
                  </a:lnTo>
                  <a:lnTo>
                    <a:pt x="67310" y="537717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18704" y="1357884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318"/>
                  </a:lnTo>
                </a:path>
              </a:pathLst>
            </a:custGeom>
            <a:ln w="36576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04988" y="1357884"/>
              <a:ext cx="27305" cy="266700"/>
            </a:xfrm>
            <a:custGeom>
              <a:avLst/>
              <a:gdLst/>
              <a:ahLst/>
              <a:cxnLst/>
              <a:rect l="l" t="t" r="r" b="b"/>
              <a:pathLst>
                <a:path w="27304" h="266700">
                  <a:moveTo>
                    <a:pt x="0" y="266319"/>
                  </a:moveTo>
                  <a:lnTo>
                    <a:pt x="27242" y="266319"/>
                  </a:lnTo>
                  <a:lnTo>
                    <a:pt x="27242" y="0"/>
                  </a:lnTo>
                  <a:lnTo>
                    <a:pt x="0" y="0"/>
                  </a:lnTo>
                  <a:lnTo>
                    <a:pt x="0" y="26631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7351776" y="2671572"/>
            <a:ext cx="607695" cy="551815"/>
            <a:chOff x="7351776" y="2671572"/>
            <a:chExt cx="607695" cy="551815"/>
          </a:xfrm>
        </p:grpSpPr>
        <p:sp>
          <p:nvSpPr>
            <p:cNvPr id="106" name="object 106"/>
            <p:cNvSpPr/>
            <p:nvPr/>
          </p:nvSpPr>
          <p:spPr>
            <a:xfrm>
              <a:off x="7802118" y="3027426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801356" y="3011390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802118" y="287045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801356" y="2854418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66304" y="2816352"/>
              <a:ext cx="109855" cy="262255"/>
            </a:xfrm>
            <a:custGeom>
              <a:avLst/>
              <a:gdLst/>
              <a:ahLst/>
              <a:cxnLst/>
              <a:rect l="l" t="t" r="r" b="b"/>
              <a:pathLst>
                <a:path w="109854" h="262255">
                  <a:moveTo>
                    <a:pt x="91186" y="0"/>
                  </a:moveTo>
                  <a:lnTo>
                    <a:pt x="18288" y="0"/>
                  </a:lnTo>
                  <a:lnTo>
                    <a:pt x="11175" y="1397"/>
                  </a:lnTo>
                  <a:lnTo>
                    <a:pt x="5334" y="5334"/>
                  </a:lnTo>
                  <a:lnTo>
                    <a:pt x="1397" y="11175"/>
                  </a:lnTo>
                  <a:lnTo>
                    <a:pt x="0" y="18287"/>
                  </a:lnTo>
                  <a:lnTo>
                    <a:pt x="0" y="243586"/>
                  </a:lnTo>
                  <a:lnTo>
                    <a:pt x="1397" y="250698"/>
                  </a:lnTo>
                  <a:lnTo>
                    <a:pt x="5334" y="256540"/>
                  </a:lnTo>
                  <a:lnTo>
                    <a:pt x="11175" y="260477"/>
                  </a:lnTo>
                  <a:lnTo>
                    <a:pt x="18288" y="261874"/>
                  </a:lnTo>
                  <a:lnTo>
                    <a:pt x="91186" y="261874"/>
                  </a:lnTo>
                  <a:lnTo>
                    <a:pt x="98298" y="260477"/>
                  </a:lnTo>
                  <a:lnTo>
                    <a:pt x="104140" y="256540"/>
                  </a:lnTo>
                  <a:lnTo>
                    <a:pt x="107950" y="250698"/>
                  </a:lnTo>
                  <a:lnTo>
                    <a:pt x="109474" y="243586"/>
                  </a:lnTo>
                  <a:lnTo>
                    <a:pt x="109474" y="18287"/>
                  </a:lnTo>
                  <a:lnTo>
                    <a:pt x="107950" y="11175"/>
                  </a:lnTo>
                  <a:lnTo>
                    <a:pt x="104140" y="5334"/>
                  </a:lnTo>
                  <a:lnTo>
                    <a:pt x="98298" y="1397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66304" y="2816352"/>
              <a:ext cx="109855" cy="262255"/>
            </a:xfrm>
            <a:custGeom>
              <a:avLst/>
              <a:gdLst/>
              <a:ahLst/>
              <a:cxnLst/>
              <a:rect l="l" t="t" r="r" b="b"/>
              <a:pathLst>
                <a:path w="109854" h="262255">
                  <a:moveTo>
                    <a:pt x="18288" y="261874"/>
                  </a:moveTo>
                  <a:lnTo>
                    <a:pt x="11175" y="260477"/>
                  </a:lnTo>
                  <a:lnTo>
                    <a:pt x="5334" y="256540"/>
                  </a:lnTo>
                  <a:lnTo>
                    <a:pt x="1397" y="250698"/>
                  </a:lnTo>
                  <a:lnTo>
                    <a:pt x="0" y="243586"/>
                  </a:lnTo>
                  <a:lnTo>
                    <a:pt x="0" y="18287"/>
                  </a:lnTo>
                  <a:lnTo>
                    <a:pt x="1397" y="11175"/>
                  </a:lnTo>
                  <a:lnTo>
                    <a:pt x="5334" y="5334"/>
                  </a:lnTo>
                  <a:lnTo>
                    <a:pt x="11175" y="1397"/>
                  </a:lnTo>
                  <a:lnTo>
                    <a:pt x="18288" y="0"/>
                  </a:lnTo>
                  <a:lnTo>
                    <a:pt x="91186" y="0"/>
                  </a:lnTo>
                  <a:lnTo>
                    <a:pt x="98298" y="1397"/>
                  </a:lnTo>
                  <a:lnTo>
                    <a:pt x="104140" y="5334"/>
                  </a:lnTo>
                  <a:lnTo>
                    <a:pt x="107950" y="11175"/>
                  </a:lnTo>
                  <a:lnTo>
                    <a:pt x="109474" y="18287"/>
                  </a:lnTo>
                  <a:lnTo>
                    <a:pt x="109474" y="243586"/>
                  </a:lnTo>
                  <a:lnTo>
                    <a:pt x="107950" y="250698"/>
                  </a:lnTo>
                  <a:lnTo>
                    <a:pt x="104140" y="256540"/>
                  </a:lnTo>
                  <a:lnTo>
                    <a:pt x="98298" y="260477"/>
                  </a:lnTo>
                  <a:lnTo>
                    <a:pt x="91186" y="261874"/>
                  </a:lnTo>
                  <a:lnTo>
                    <a:pt x="18288" y="261874"/>
                  </a:lnTo>
                  <a:close/>
                </a:path>
              </a:pathLst>
            </a:custGeom>
            <a:ln w="12191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59396" y="2761488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0"/>
                  </a:lnTo>
                  <a:lnTo>
                    <a:pt x="2412" y="86613"/>
                  </a:lnTo>
                  <a:lnTo>
                    <a:pt x="29336" y="86613"/>
                  </a:lnTo>
                  <a:lnTo>
                    <a:pt x="31623" y="84200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59396" y="2761488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613"/>
                  </a:moveTo>
                  <a:lnTo>
                    <a:pt x="2412" y="86613"/>
                  </a:lnTo>
                  <a:lnTo>
                    <a:pt x="0" y="84200"/>
                  </a:lnTo>
                  <a:lnTo>
                    <a:pt x="0" y="8128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4"/>
                  </a:lnTo>
                  <a:lnTo>
                    <a:pt x="31623" y="81280"/>
                  </a:lnTo>
                  <a:lnTo>
                    <a:pt x="31623" y="84200"/>
                  </a:lnTo>
                  <a:lnTo>
                    <a:pt x="29336" y="86613"/>
                  </a:lnTo>
                  <a:lnTo>
                    <a:pt x="26415" y="86613"/>
                  </a:lnTo>
                  <a:lnTo>
                    <a:pt x="5333" y="86613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57872" y="3052572"/>
              <a:ext cx="31750" cy="85725"/>
            </a:xfrm>
            <a:custGeom>
              <a:avLst/>
              <a:gdLst/>
              <a:ahLst/>
              <a:cxnLst/>
              <a:rect l="l" t="t" r="r" b="b"/>
              <a:pathLst>
                <a:path w="31750" h="85725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2930"/>
                  </a:lnTo>
                  <a:lnTo>
                    <a:pt x="2412" y="85343"/>
                  </a:lnTo>
                  <a:lnTo>
                    <a:pt x="29336" y="85343"/>
                  </a:lnTo>
                  <a:lnTo>
                    <a:pt x="31623" y="82930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57872" y="3052572"/>
              <a:ext cx="31750" cy="85725"/>
            </a:xfrm>
            <a:custGeom>
              <a:avLst/>
              <a:gdLst/>
              <a:ahLst/>
              <a:cxnLst/>
              <a:rect l="l" t="t" r="r" b="b"/>
              <a:pathLst>
                <a:path w="31750" h="85725">
                  <a:moveTo>
                    <a:pt x="5333" y="85343"/>
                  </a:moveTo>
                  <a:lnTo>
                    <a:pt x="2412" y="85343"/>
                  </a:lnTo>
                  <a:lnTo>
                    <a:pt x="0" y="82930"/>
                  </a:lnTo>
                  <a:lnTo>
                    <a:pt x="0" y="80009"/>
                  </a:lnTo>
                  <a:lnTo>
                    <a:pt x="0" y="5333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6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3"/>
                  </a:lnTo>
                  <a:lnTo>
                    <a:pt x="31623" y="80009"/>
                  </a:lnTo>
                  <a:lnTo>
                    <a:pt x="31623" y="82930"/>
                  </a:lnTo>
                  <a:lnTo>
                    <a:pt x="29336" y="85343"/>
                  </a:lnTo>
                  <a:lnTo>
                    <a:pt x="26416" y="85343"/>
                  </a:lnTo>
                  <a:lnTo>
                    <a:pt x="5333" y="85343"/>
                  </a:lnTo>
                  <a:close/>
                </a:path>
              </a:pathLst>
            </a:custGeom>
            <a:ln w="12191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376160" y="2677668"/>
              <a:ext cx="403860" cy="539750"/>
            </a:xfrm>
            <a:custGeom>
              <a:avLst/>
              <a:gdLst/>
              <a:ahLst/>
              <a:cxnLst/>
              <a:rect l="l" t="t" r="r" b="b"/>
              <a:pathLst>
                <a:path w="403859" h="539750">
                  <a:moveTo>
                    <a:pt x="336423" y="0"/>
                  </a:moveTo>
                  <a:lnTo>
                    <a:pt x="67310" y="0"/>
                  </a:lnTo>
                  <a:lnTo>
                    <a:pt x="41148" y="5333"/>
                  </a:lnTo>
                  <a:lnTo>
                    <a:pt x="19685" y="19812"/>
                  </a:lnTo>
                  <a:lnTo>
                    <a:pt x="5334" y="41275"/>
                  </a:lnTo>
                  <a:lnTo>
                    <a:pt x="0" y="67563"/>
                  </a:lnTo>
                  <a:lnTo>
                    <a:pt x="0" y="471677"/>
                  </a:lnTo>
                  <a:lnTo>
                    <a:pt x="5334" y="497967"/>
                  </a:lnTo>
                  <a:lnTo>
                    <a:pt x="19685" y="519430"/>
                  </a:lnTo>
                  <a:lnTo>
                    <a:pt x="41148" y="533907"/>
                  </a:lnTo>
                  <a:lnTo>
                    <a:pt x="67310" y="539242"/>
                  </a:lnTo>
                  <a:lnTo>
                    <a:pt x="336423" y="539242"/>
                  </a:lnTo>
                  <a:lnTo>
                    <a:pt x="362585" y="533907"/>
                  </a:lnTo>
                  <a:lnTo>
                    <a:pt x="383921" y="519430"/>
                  </a:lnTo>
                  <a:lnTo>
                    <a:pt x="398399" y="497967"/>
                  </a:lnTo>
                  <a:lnTo>
                    <a:pt x="403606" y="471677"/>
                  </a:lnTo>
                  <a:lnTo>
                    <a:pt x="403606" y="67563"/>
                  </a:lnTo>
                  <a:lnTo>
                    <a:pt x="398399" y="41275"/>
                  </a:lnTo>
                  <a:lnTo>
                    <a:pt x="383921" y="19812"/>
                  </a:lnTo>
                  <a:lnTo>
                    <a:pt x="362585" y="5333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376160" y="2677668"/>
              <a:ext cx="403860" cy="539750"/>
            </a:xfrm>
            <a:custGeom>
              <a:avLst/>
              <a:gdLst/>
              <a:ahLst/>
              <a:cxnLst/>
              <a:rect l="l" t="t" r="r" b="b"/>
              <a:pathLst>
                <a:path w="403859" h="539750">
                  <a:moveTo>
                    <a:pt x="67310" y="539242"/>
                  </a:moveTo>
                  <a:lnTo>
                    <a:pt x="41148" y="533907"/>
                  </a:lnTo>
                  <a:lnTo>
                    <a:pt x="19685" y="519430"/>
                  </a:lnTo>
                  <a:lnTo>
                    <a:pt x="5334" y="497967"/>
                  </a:lnTo>
                  <a:lnTo>
                    <a:pt x="0" y="471677"/>
                  </a:lnTo>
                  <a:lnTo>
                    <a:pt x="0" y="67563"/>
                  </a:lnTo>
                  <a:lnTo>
                    <a:pt x="5334" y="41275"/>
                  </a:lnTo>
                  <a:lnTo>
                    <a:pt x="19685" y="19812"/>
                  </a:lnTo>
                  <a:lnTo>
                    <a:pt x="41148" y="5333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3"/>
                  </a:lnTo>
                  <a:lnTo>
                    <a:pt x="383921" y="19812"/>
                  </a:lnTo>
                  <a:lnTo>
                    <a:pt x="398399" y="41275"/>
                  </a:lnTo>
                  <a:lnTo>
                    <a:pt x="403606" y="67563"/>
                  </a:lnTo>
                  <a:lnTo>
                    <a:pt x="403606" y="471677"/>
                  </a:lnTo>
                  <a:lnTo>
                    <a:pt x="398399" y="497967"/>
                  </a:lnTo>
                  <a:lnTo>
                    <a:pt x="383921" y="519430"/>
                  </a:lnTo>
                  <a:lnTo>
                    <a:pt x="362585" y="533907"/>
                  </a:lnTo>
                  <a:lnTo>
                    <a:pt x="336423" y="539242"/>
                  </a:lnTo>
                  <a:lnTo>
                    <a:pt x="67310" y="539242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918704" y="2814828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319"/>
                  </a:lnTo>
                </a:path>
              </a:pathLst>
            </a:custGeom>
            <a:ln w="36576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04988" y="2814828"/>
              <a:ext cx="27305" cy="266700"/>
            </a:xfrm>
            <a:custGeom>
              <a:avLst/>
              <a:gdLst/>
              <a:ahLst/>
              <a:cxnLst/>
              <a:rect l="l" t="t" r="r" b="b"/>
              <a:pathLst>
                <a:path w="27304" h="266700">
                  <a:moveTo>
                    <a:pt x="0" y="266319"/>
                  </a:moveTo>
                  <a:lnTo>
                    <a:pt x="27242" y="266319"/>
                  </a:lnTo>
                  <a:lnTo>
                    <a:pt x="27242" y="0"/>
                  </a:lnTo>
                  <a:lnTo>
                    <a:pt x="0" y="0"/>
                  </a:lnTo>
                  <a:lnTo>
                    <a:pt x="0" y="26631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2122932" y="789431"/>
            <a:ext cx="5099050" cy="2430780"/>
            <a:chOff x="2122932" y="789431"/>
            <a:chExt cx="5099050" cy="2430780"/>
          </a:xfrm>
        </p:grpSpPr>
        <p:pic>
          <p:nvPicPr>
            <p:cNvPr id="121" name="object 1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3885" y="1526177"/>
              <a:ext cx="257622" cy="115684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2318" y="1686144"/>
              <a:ext cx="3715363" cy="91624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208276" y="1728215"/>
              <a:ext cx="3580129" cy="777240"/>
            </a:xfrm>
            <a:custGeom>
              <a:avLst/>
              <a:gdLst/>
              <a:ahLst/>
              <a:cxnLst/>
              <a:rect l="l" t="t" r="r" b="b"/>
              <a:pathLst>
                <a:path w="3580129" h="777239">
                  <a:moveTo>
                    <a:pt x="3450209" y="0"/>
                  </a:moveTo>
                  <a:lnTo>
                    <a:pt x="129540" y="0"/>
                  </a:lnTo>
                  <a:lnTo>
                    <a:pt x="95123" y="4572"/>
                  </a:lnTo>
                  <a:lnTo>
                    <a:pt x="37973" y="37973"/>
                  </a:lnTo>
                  <a:lnTo>
                    <a:pt x="4572" y="95123"/>
                  </a:lnTo>
                  <a:lnTo>
                    <a:pt x="0" y="129539"/>
                  </a:lnTo>
                  <a:lnTo>
                    <a:pt x="0" y="647700"/>
                  </a:lnTo>
                  <a:lnTo>
                    <a:pt x="17653" y="713105"/>
                  </a:lnTo>
                  <a:lnTo>
                    <a:pt x="64135" y="759587"/>
                  </a:lnTo>
                  <a:lnTo>
                    <a:pt x="129540" y="777240"/>
                  </a:lnTo>
                  <a:lnTo>
                    <a:pt x="3450209" y="777240"/>
                  </a:lnTo>
                  <a:lnTo>
                    <a:pt x="3515614" y="759587"/>
                  </a:lnTo>
                  <a:lnTo>
                    <a:pt x="3562096" y="713105"/>
                  </a:lnTo>
                  <a:lnTo>
                    <a:pt x="3579749" y="647700"/>
                  </a:lnTo>
                  <a:lnTo>
                    <a:pt x="3579749" y="129539"/>
                  </a:lnTo>
                  <a:lnTo>
                    <a:pt x="3562096" y="64135"/>
                  </a:lnTo>
                  <a:lnTo>
                    <a:pt x="3515614" y="17653"/>
                  </a:lnTo>
                  <a:lnTo>
                    <a:pt x="3450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08276" y="1728215"/>
              <a:ext cx="3580129" cy="777240"/>
            </a:xfrm>
            <a:custGeom>
              <a:avLst/>
              <a:gdLst/>
              <a:ahLst/>
              <a:cxnLst/>
              <a:rect l="l" t="t" r="r" b="b"/>
              <a:pathLst>
                <a:path w="3580129" h="777239">
                  <a:moveTo>
                    <a:pt x="0" y="129539"/>
                  </a:moveTo>
                  <a:lnTo>
                    <a:pt x="17653" y="64135"/>
                  </a:lnTo>
                  <a:lnTo>
                    <a:pt x="64135" y="17653"/>
                  </a:lnTo>
                  <a:lnTo>
                    <a:pt x="129540" y="0"/>
                  </a:lnTo>
                  <a:lnTo>
                    <a:pt x="3450209" y="0"/>
                  </a:lnTo>
                  <a:lnTo>
                    <a:pt x="3515614" y="17653"/>
                  </a:lnTo>
                  <a:lnTo>
                    <a:pt x="3562096" y="64135"/>
                  </a:lnTo>
                  <a:lnTo>
                    <a:pt x="3579749" y="129539"/>
                  </a:lnTo>
                  <a:lnTo>
                    <a:pt x="3579749" y="647700"/>
                  </a:lnTo>
                  <a:lnTo>
                    <a:pt x="3562096" y="713105"/>
                  </a:lnTo>
                  <a:lnTo>
                    <a:pt x="3515614" y="759587"/>
                  </a:lnTo>
                  <a:lnTo>
                    <a:pt x="3450209" y="777240"/>
                  </a:lnTo>
                  <a:lnTo>
                    <a:pt x="129540" y="777240"/>
                  </a:lnTo>
                  <a:lnTo>
                    <a:pt x="64135" y="759587"/>
                  </a:lnTo>
                  <a:lnTo>
                    <a:pt x="17653" y="713105"/>
                  </a:lnTo>
                  <a:lnTo>
                    <a:pt x="0" y="647700"/>
                  </a:lnTo>
                  <a:lnTo>
                    <a:pt x="0" y="1295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14416" y="1589531"/>
              <a:ext cx="952499" cy="108051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86400" y="1985771"/>
              <a:ext cx="688848" cy="69951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22932" y="789431"/>
              <a:ext cx="4832604" cy="91897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24456" y="2666999"/>
              <a:ext cx="4698492" cy="55321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208276" y="2750820"/>
              <a:ext cx="4530725" cy="386715"/>
            </a:xfrm>
            <a:custGeom>
              <a:avLst/>
              <a:gdLst/>
              <a:ahLst/>
              <a:cxnLst/>
              <a:rect l="l" t="t" r="r" b="b"/>
              <a:pathLst>
                <a:path w="4530725" h="386714">
                  <a:moveTo>
                    <a:pt x="4466335" y="0"/>
                  </a:moveTo>
                  <a:lnTo>
                    <a:pt x="64388" y="0"/>
                  </a:lnTo>
                  <a:lnTo>
                    <a:pt x="39369" y="5080"/>
                  </a:lnTo>
                  <a:lnTo>
                    <a:pt x="18923" y="18923"/>
                  </a:lnTo>
                  <a:lnTo>
                    <a:pt x="5080" y="39369"/>
                  </a:lnTo>
                  <a:lnTo>
                    <a:pt x="0" y="64388"/>
                  </a:lnTo>
                  <a:lnTo>
                    <a:pt x="0" y="322199"/>
                  </a:lnTo>
                  <a:lnTo>
                    <a:pt x="5080" y="347344"/>
                  </a:lnTo>
                  <a:lnTo>
                    <a:pt x="18923" y="367792"/>
                  </a:lnTo>
                  <a:lnTo>
                    <a:pt x="39369" y="381635"/>
                  </a:lnTo>
                  <a:lnTo>
                    <a:pt x="64388" y="386715"/>
                  </a:lnTo>
                  <a:lnTo>
                    <a:pt x="4466335" y="386715"/>
                  </a:lnTo>
                  <a:lnTo>
                    <a:pt x="4491355" y="381635"/>
                  </a:lnTo>
                  <a:lnTo>
                    <a:pt x="4511802" y="367792"/>
                  </a:lnTo>
                  <a:lnTo>
                    <a:pt x="4525645" y="347344"/>
                  </a:lnTo>
                  <a:lnTo>
                    <a:pt x="4530598" y="322199"/>
                  </a:lnTo>
                  <a:lnTo>
                    <a:pt x="4530598" y="64388"/>
                  </a:lnTo>
                  <a:lnTo>
                    <a:pt x="4525645" y="39369"/>
                  </a:lnTo>
                  <a:lnTo>
                    <a:pt x="4511802" y="18923"/>
                  </a:lnTo>
                  <a:lnTo>
                    <a:pt x="4491355" y="5080"/>
                  </a:lnTo>
                  <a:lnTo>
                    <a:pt x="4466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208276" y="2750820"/>
              <a:ext cx="4530725" cy="386715"/>
            </a:xfrm>
            <a:custGeom>
              <a:avLst/>
              <a:gdLst/>
              <a:ahLst/>
              <a:cxnLst/>
              <a:rect l="l" t="t" r="r" b="b"/>
              <a:pathLst>
                <a:path w="4530725" h="386714">
                  <a:moveTo>
                    <a:pt x="0" y="64388"/>
                  </a:moveTo>
                  <a:lnTo>
                    <a:pt x="5080" y="39369"/>
                  </a:lnTo>
                  <a:lnTo>
                    <a:pt x="18923" y="18923"/>
                  </a:lnTo>
                  <a:lnTo>
                    <a:pt x="39369" y="5080"/>
                  </a:lnTo>
                  <a:lnTo>
                    <a:pt x="64388" y="0"/>
                  </a:lnTo>
                  <a:lnTo>
                    <a:pt x="4466335" y="0"/>
                  </a:lnTo>
                  <a:lnTo>
                    <a:pt x="4491355" y="5080"/>
                  </a:lnTo>
                  <a:lnTo>
                    <a:pt x="4511802" y="18923"/>
                  </a:lnTo>
                  <a:lnTo>
                    <a:pt x="4525645" y="39369"/>
                  </a:lnTo>
                  <a:lnTo>
                    <a:pt x="4530598" y="64388"/>
                  </a:lnTo>
                  <a:lnTo>
                    <a:pt x="4530598" y="322199"/>
                  </a:lnTo>
                  <a:lnTo>
                    <a:pt x="4525645" y="347344"/>
                  </a:lnTo>
                  <a:lnTo>
                    <a:pt x="4511802" y="367792"/>
                  </a:lnTo>
                  <a:lnTo>
                    <a:pt x="4491355" y="381635"/>
                  </a:lnTo>
                  <a:lnTo>
                    <a:pt x="4466335" y="386715"/>
                  </a:lnTo>
                  <a:lnTo>
                    <a:pt x="64388" y="386715"/>
                  </a:lnTo>
                  <a:lnTo>
                    <a:pt x="39369" y="381635"/>
                  </a:lnTo>
                  <a:lnTo>
                    <a:pt x="18923" y="367792"/>
                  </a:lnTo>
                  <a:lnTo>
                    <a:pt x="5080" y="347344"/>
                  </a:lnTo>
                  <a:lnTo>
                    <a:pt x="0" y="322199"/>
                  </a:lnTo>
                  <a:lnTo>
                    <a:pt x="0" y="643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8119871" y="1933955"/>
            <a:ext cx="607695" cy="550545"/>
            <a:chOff x="8119871" y="1933955"/>
            <a:chExt cx="607695" cy="550545"/>
          </a:xfrm>
        </p:grpSpPr>
        <p:sp>
          <p:nvSpPr>
            <p:cNvPr id="132" name="object 132"/>
            <p:cNvSpPr/>
            <p:nvPr/>
          </p:nvSpPr>
          <p:spPr>
            <a:xfrm>
              <a:off x="8570213" y="228980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69451" y="2273774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569451" y="213207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9" y="0"/>
                  </a:lnTo>
                </a:path>
              </a:pathLst>
            </a:custGeom>
            <a:ln w="4267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569451" y="2115306"/>
              <a:ext cx="152400" cy="31750"/>
            </a:xfrm>
            <a:custGeom>
              <a:avLst/>
              <a:gdLst/>
              <a:ahLst/>
              <a:cxnLst/>
              <a:rect l="l" t="t" r="r" b="b"/>
              <a:pathLst>
                <a:path w="152400" h="31750">
                  <a:moveTo>
                    <a:pt x="0" y="31628"/>
                  </a:moveTo>
                  <a:lnTo>
                    <a:pt x="152019" y="31628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162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534399" y="2078735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92582" y="0"/>
                  </a:moveTo>
                  <a:lnTo>
                    <a:pt x="18542" y="0"/>
                  </a:lnTo>
                  <a:lnTo>
                    <a:pt x="11302" y="1396"/>
                  </a:lnTo>
                  <a:lnTo>
                    <a:pt x="5460" y="5461"/>
                  </a:lnTo>
                  <a:lnTo>
                    <a:pt x="1397" y="11302"/>
                  </a:lnTo>
                  <a:lnTo>
                    <a:pt x="0" y="18414"/>
                  </a:lnTo>
                  <a:lnTo>
                    <a:pt x="0" y="243712"/>
                  </a:lnTo>
                  <a:lnTo>
                    <a:pt x="1397" y="250825"/>
                  </a:lnTo>
                  <a:lnTo>
                    <a:pt x="5460" y="256666"/>
                  </a:lnTo>
                  <a:lnTo>
                    <a:pt x="11302" y="260731"/>
                  </a:lnTo>
                  <a:lnTo>
                    <a:pt x="18542" y="262127"/>
                  </a:lnTo>
                  <a:lnTo>
                    <a:pt x="92582" y="262127"/>
                  </a:lnTo>
                  <a:lnTo>
                    <a:pt x="99822" y="260731"/>
                  </a:lnTo>
                  <a:lnTo>
                    <a:pt x="105664" y="256666"/>
                  </a:lnTo>
                  <a:lnTo>
                    <a:pt x="109727" y="250825"/>
                  </a:lnTo>
                  <a:lnTo>
                    <a:pt x="111125" y="243712"/>
                  </a:lnTo>
                  <a:lnTo>
                    <a:pt x="111125" y="18414"/>
                  </a:lnTo>
                  <a:lnTo>
                    <a:pt x="109727" y="11302"/>
                  </a:lnTo>
                  <a:lnTo>
                    <a:pt x="105664" y="5461"/>
                  </a:lnTo>
                  <a:lnTo>
                    <a:pt x="99822" y="1396"/>
                  </a:lnTo>
                  <a:lnTo>
                    <a:pt x="92582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534399" y="2078735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18542" y="262127"/>
                  </a:moveTo>
                  <a:lnTo>
                    <a:pt x="11302" y="260731"/>
                  </a:lnTo>
                  <a:lnTo>
                    <a:pt x="5460" y="256666"/>
                  </a:lnTo>
                  <a:lnTo>
                    <a:pt x="1397" y="250825"/>
                  </a:lnTo>
                  <a:lnTo>
                    <a:pt x="0" y="243712"/>
                  </a:lnTo>
                  <a:lnTo>
                    <a:pt x="0" y="18414"/>
                  </a:lnTo>
                  <a:lnTo>
                    <a:pt x="1397" y="11302"/>
                  </a:lnTo>
                  <a:lnTo>
                    <a:pt x="5460" y="5461"/>
                  </a:lnTo>
                  <a:lnTo>
                    <a:pt x="11302" y="1396"/>
                  </a:lnTo>
                  <a:lnTo>
                    <a:pt x="18542" y="0"/>
                  </a:lnTo>
                  <a:lnTo>
                    <a:pt x="92582" y="0"/>
                  </a:lnTo>
                  <a:lnTo>
                    <a:pt x="99822" y="1396"/>
                  </a:lnTo>
                  <a:lnTo>
                    <a:pt x="105664" y="5461"/>
                  </a:lnTo>
                  <a:lnTo>
                    <a:pt x="109727" y="11302"/>
                  </a:lnTo>
                  <a:lnTo>
                    <a:pt x="111125" y="18414"/>
                  </a:lnTo>
                  <a:lnTo>
                    <a:pt x="111125" y="243712"/>
                  </a:lnTo>
                  <a:lnTo>
                    <a:pt x="109727" y="250825"/>
                  </a:lnTo>
                  <a:lnTo>
                    <a:pt x="105664" y="256666"/>
                  </a:lnTo>
                  <a:lnTo>
                    <a:pt x="99822" y="260731"/>
                  </a:lnTo>
                  <a:lnTo>
                    <a:pt x="92582" y="262127"/>
                  </a:lnTo>
                  <a:lnTo>
                    <a:pt x="18542" y="262127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127491" y="2023871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3060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454"/>
                  </a:lnTo>
                  <a:lnTo>
                    <a:pt x="2412" y="86867"/>
                  </a:lnTo>
                  <a:lnTo>
                    <a:pt x="30606" y="86867"/>
                  </a:lnTo>
                  <a:lnTo>
                    <a:pt x="33147" y="84454"/>
                  </a:lnTo>
                  <a:lnTo>
                    <a:pt x="33147" y="241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127491" y="2023871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5460" y="86867"/>
                  </a:moveTo>
                  <a:lnTo>
                    <a:pt x="2412" y="86867"/>
                  </a:lnTo>
                  <a:lnTo>
                    <a:pt x="0" y="84454"/>
                  </a:lnTo>
                  <a:lnTo>
                    <a:pt x="0" y="81406"/>
                  </a:lnTo>
                  <a:lnTo>
                    <a:pt x="0" y="5460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460" y="0"/>
                  </a:lnTo>
                  <a:lnTo>
                    <a:pt x="27558" y="0"/>
                  </a:lnTo>
                  <a:lnTo>
                    <a:pt x="30606" y="0"/>
                  </a:lnTo>
                  <a:lnTo>
                    <a:pt x="33147" y="2412"/>
                  </a:lnTo>
                  <a:lnTo>
                    <a:pt x="33147" y="5460"/>
                  </a:lnTo>
                  <a:lnTo>
                    <a:pt x="33147" y="81406"/>
                  </a:lnTo>
                  <a:lnTo>
                    <a:pt x="33147" y="84454"/>
                  </a:lnTo>
                  <a:lnTo>
                    <a:pt x="30606" y="86867"/>
                  </a:lnTo>
                  <a:lnTo>
                    <a:pt x="27558" y="86867"/>
                  </a:lnTo>
                  <a:lnTo>
                    <a:pt x="5460" y="86867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125967" y="2314955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0"/>
                  </a:lnTo>
                  <a:lnTo>
                    <a:pt x="2412" y="86613"/>
                  </a:lnTo>
                  <a:lnTo>
                    <a:pt x="29336" y="86613"/>
                  </a:lnTo>
                  <a:lnTo>
                    <a:pt x="31623" y="84200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125967" y="2314955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613"/>
                  </a:moveTo>
                  <a:lnTo>
                    <a:pt x="2412" y="86613"/>
                  </a:lnTo>
                  <a:lnTo>
                    <a:pt x="0" y="84200"/>
                  </a:lnTo>
                  <a:lnTo>
                    <a:pt x="0" y="81280"/>
                  </a:lnTo>
                  <a:lnTo>
                    <a:pt x="0" y="5333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3"/>
                  </a:lnTo>
                  <a:lnTo>
                    <a:pt x="31623" y="81280"/>
                  </a:lnTo>
                  <a:lnTo>
                    <a:pt x="31623" y="84200"/>
                  </a:lnTo>
                  <a:lnTo>
                    <a:pt x="29336" y="86613"/>
                  </a:lnTo>
                  <a:lnTo>
                    <a:pt x="26415" y="86613"/>
                  </a:lnTo>
                  <a:lnTo>
                    <a:pt x="5333" y="86613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144255" y="1940051"/>
              <a:ext cx="403860" cy="538480"/>
            </a:xfrm>
            <a:custGeom>
              <a:avLst/>
              <a:gdLst/>
              <a:ahLst/>
              <a:cxnLst/>
              <a:rect l="l" t="t" r="r" b="b"/>
              <a:pathLst>
                <a:path w="403859" h="538480">
                  <a:moveTo>
                    <a:pt x="336423" y="0"/>
                  </a:moveTo>
                  <a:lnTo>
                    <a:pt x="67310" y="0"/>
                  </a:lnTo>
                  <a:lnTo>
                    <a:pt x="41148" y="5334"/>
                  </a:lnTo>
                  <a:lnTo>
                    <a:pt x="19685" y="19812"/>
                  </a:lnTo>
                  <a:lnTo>
                    <a:pt x="5334" y="41275"/>
                  </a:lnTo>
                  <a:lnTo>
                    <a:pt x="0" y="67564"/>
                  </a:lnTo>
                  <a:lnTo>
                    <a:pt x="0" y="470408"/>
                  </a:lnTo>
                  <a:lnTo>
                    <a:pt x="5334" y="496697"/>
                  </a:lnTo>
                  <a:lnTo>
                    <a:pt x="19685" y="518160"/>
                  </a:lnTo>
                  <a:lnTo>
                    <a:pt x="41148" y="532638"/>
                  </a:lnTo>
                  <a:lnTo>
                    <a:pt x="67310" y="537972"/>
                  </a:lnTo>
                  <a:lnTo>
                    <a:pt x="336423" y="537972"/>
                  </a:lnTo>
                  <a:lnTo>
                    <a:pt x="362585" y="532638"/>
                  </a:lnTo>
                  <a:lnTo>
                    <a:pt x="383921" y="518160"/>
                  </a:lnTo>
                  <a:lnTo>
                    <a:pt x="398399" y="496697"/>
                  </a:lnTo>
                  <a:lnTo>
                    <a:pt x="403733" y="470408"/>
                  </a:lnTo>
                  <a:lnTo>
                    <a:pt x="403733" y="67564"/>
                  </a:lnTo>
                  <a:lnTo>
                    <a:pt x="398399" y="41275"/>
                  </a:lnTo>
                  <a:lnTo>
                    <a:pt x="383921" y="19812"/>
                  </a:lnTo>
                  <a:lnTo>
                    <a:pt x="362585" y="5334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144255" y="1940051"/>
              <a:ext cx="403860" cy="538480"/>
            </a:xfrm>
            <a:custGeom>
              <a:avLst/>
              <a:gdLst/>
              <a:ahLst/>
              <a:cxnLst/>
              <a:rect l="l" t="t" r="r" b="b"/>
              <a:pathLst>
                <a:path w="403859" h="538480">
                  <a:moveTo>
                    <a:pt x="67310" y="537972"/>
                  </a:moveTo>
                  <a:lnTo>
                    <a:pt x="41148" y="532638"/>
                  </a:lnTo>
                  <a:lnTo>
                    <a:pt x="19685" y="518160"/>
                  </a:lnTo>
                  <a:lnTo>
                    <a:pt x="5334" y="496697"/>
                  </a:lnTo>
                  <a:lnTo>
                    <a:pt x="0" y="470408"/>
                  </a:lnTo>
                  <a:lnTo>
                    <a:pt x="0" y="67564"/>
                  </a:lnTo>
                  <a:lnTo>
                    <a:pt x="5334" y="41275"/>
                  </a:lnTo>
                  <a:lnTo>
                    <a:pt x="19685" y="19812"/>
                  </a:lnTo>
                  <a:lnTo>
                    <a:pt x="41148" y="5334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4"/>
                  </a:lnTo>
                  <a:lnTo>
                    <a:pt x="383921" y="19812"/>
                  </a:lnTo>
                  <a:lnTo>
                    <a:pt x="398399" y="41275"/>
                  </a:lnTo>
                  <a:lnTo>
                    <a:pt x="403733" y="67564"/>
                  </a:lnTo>
                  <a:lnTo>
                    <a:pt x="403733" y="470408"/>
                  </a:lnTo>
                  <a:lnTo>
                    <a:pt x="398399" y="496697"/>
                  </a:lnTo>
                  <a:lnTo>
                    <a:pt x="383921" y="518160"/>
                  </a:lnTo>
                  <a:lnTo>
                    <a:pt x="362585" y="532638"/>
                  </a:lnTo>
                  <a:lnTo>
                    <a:pt x="336423" y="537972"/>
                  </a:lnTo>
                  <a:lnTo>
                    <a:pt x="67310" y="537972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687561" y="207797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49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674607" y="2077186"/>
              <a:ext cx="26034" cy="265430"/>
            </a:xfrm>
            <a:custGeom>
              <a:avLst/>
              <a:gdLst/>
              <a:ahLst/>
              <a:cxnLst/>
              <a:rect l="l" t="t" r="r" b="b"/>
              <a:pathLst>
                <a:path w="26034" h="265430">
                  <a:moveTo>
                    <a:pt x="0" y="265074"/>
                  </a:moveTo>
                  <a:lnTo>
                    <a:pt x="25538" y="265074"/>
                  </a:lnTo>
                  <a:lnTo>
                    <a:pt x="25538" y="0"/>
                  </a:lnTo>
                  <a:lnTo>
                    <a:pt x="0" y="0"/>
                  </a:lnTo>
                  <a:lnTo>
                    <a:pt x="0" y="265074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8119871" y="1217675"/>
            <a:ext cx="607695" cy="549910"/>
            <a:chOff x="8119871" y="1217675"/>
            <a:chExt cx="607695" cy="549910"/>
          </a:xfrm>
        </p:grpSpPr>
        <p:sp>
          <p:nvSpPr>
            <p:cNvPr id="147" name="object 147"/>
            <p:cNvSpPr/>
            <p:nvPr/>
          </p:nvSpPr>
          <p:spPr>
            <a:xfrm>
              <a:off x="8570213" y="157200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569451" y="1555970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570213" y="141503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569451" y="1398998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534399" y="1360931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92582" y="0"/>
                  </a:moveTo>
                  <a:lnTo>
                    <a:pt x="18542" y="0"/>
                  </a:lnTo>
                  <a:lnTo>
                    <a:pt x="11302" y="1396"/>
                  </a:lnTo>
                  <a:lnTo>
                    <a:pt x="5460" y="5460"/>
                  </a:lnTo>
                  <a:lnTo>
                    <a:pt x="1397" y="11302"/>
                  </a:lnTo>
                  <a:lnTo>
                    <a:pt x="0" y="18541"/>
                  </a:lnTo>
                  <a:lnTo>
                    <a:pt x="0" y="243458"/>
                  </a:lnTo>
                  <a:lnTo>
                    <a:pt x="1397" y="250697"/>
                  </a:lnTo>
                  <a:lnTo>
                    <a:pt x="5460" y="256539"/>
                  </a:lnTo>
                  <a:lnTo>
                    <a:pt x="11302" y="260476"/>
                  </a:lnTo>
                  <a:lnTo>
                    <a:pt x="18542" y="261873"/>
                  </a:lnTo>
                  <a:lnTo>
                    <a:pt x="92582" y="261873"/>
                  </a:lnTo>
                  <a:lnTo>
                    <a:pt x="99822" y="260476"/>
                  </a:lnTo>
                  <a:lnTo>
                    <a:pt x="105664" y="256539"/>
                  </a:lnTo>
                  <a:lnTo>
                    <a:pt x="109727" y="250697"/>
                  </a:lnTo>
                  <a:lnTo>
                    <a:pt x="111125" y="243458"/>
                  </a:lnTo>
                  <a:lnTo>
                    <a:pt x="111125" y="18541"/>
                  </a:lnTo>
                  <a:lnTo>
                    <a:pt x="109727" y="11302"/>
                  </a:lnTo>
                  <a:lnTo>
                    <a:pt x="105664" y="5460"/>
                  </a:lnTo>
                  <a:lnTo>
                    <a:pt x="99822" y="1396"/>
                  </a:lnTo>
                  <a:lnTo>
                    <a:pt x="92582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34399" y="1360931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18542" y="261873"/>
                  </a:moveTo>
                  <a:lnTo>
                    <a:pt x="11302" y="260476"/>
                  </a:lnTo>
                  <a:lnTo>
                    <a:pt x="5460" y="256539"/>
                  </a:lnTo>
                  <a:lnTo>
                    <a:pt x="1397" y="250697"/>
                  </a:lnTo>
                  <a:lnTo>
                    <a:pt x="0" y="243458"/>
                  </a:lnTo>
                  <a:lnTo>
                    <a:pt x="0" y="18541"/>
                  </a:lnTo>
                  <a:lnTo>
                    <a:pt x="1397" y="11302"/>
                  </a:lnTo>
                  <a:lnTo>
                    <a:pt x="5460" y="5460"/>
                  </a:lnTo>
                  <a:lnTo>
                    <a:pt x="11302" y="1396"/>
                  </a:lnTo>
                  <a:lnTo>
                    <a:pt x="18542" y="0"/>
                  </a:lnTo>
                  <a:lnTo>
                    <a:pt x="92582" y="0"/>
                  </a:lnTo>
                  <a:lnTo>
                    <a:pt x="99822" y="1396"/>
                  </a:lnTo>
                  <a:lnTo>
                    <a:pt x="105664" y="5460"/>
                  </a:lnTo>
                  <a:lnTo>
                    <a:pt x="109727" y="11302"/>
                  </a:lnTo>
                  <a:lnTo>
                    <a:pt x="111125" y="18541"/>
                  </a:lnTo>
                  <a:lnTo>
                    <a:pt x="111125" y="243458"/>
                  </a:lnTo>
                  <a:lnTo>
                    <a:pt x="109727" y="250697"/>
                  </a:lnTo>
                  <a:lnTo>
                    <a:pt x="105664" y="256539"/>
                  </a:lnTo>
                  <a:lnTo>
                    <a:pt x="99822" y="260476"/>
                  </a:lnTo>
                  <a:lnTo>
                    <a:pt x="92582" y="261873"/>
                  </a:lnTo>
                  <a:lnTo>
                    <a:pt x="18542" y="261873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127491" y="1306067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3060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1"/>
                  </a:lnTo>
                  <a:lnTo>
                    <a:pt x="2412" y="86614"/>
                  </a:lnTo>
                  <a:lnTo>
                    <a:pt x="30606" y="86614"/>
                  </a:lnTo>
                  <a:lnTo>
                    <a:pt x="33147" y="84201"/>
                  </a:lnTo>
                  <a:lnTo>
                    <a:pt x="33147" y="241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127491" y="1306067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5460" y="86614"/>
                  </a:moveTo>
                  <a:lnTo>
                    <a:pt x="2412" y="86614"/>
                  </a:lnTo>
                  <a:lnTo>
                    <a:pt x="0" y="84201"/>
                  </a:lnTo>
                  <a:lnTo>
                    <a:pt x="0" y="8128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460" y="0"/>
                  </a:lnTo>
                  <a:lnTo>
                    <a:pt x="27558" y="0"/>
                  </a:lnTo>
                  <a:lnTo>
                    <a:pt x="30606" y="0"/>
                  </a:lnTo>
                  <a:lnTo>
                    <a:pt x="33147" y="2412"/>
                  </a:lnTo>
                  <a:lnTo>
                    <a:pt x="33147" y="5334"/>
                  </a:lnTo>
                  <a:lnTo>
                    <a:pt x="33147" y="81280"/>
                  </a:lnTo>
                  <a:lnTo>
                    <a:pt x="33147" y="84201"/>
                  </a:lnTo>
                  <a:lnTo>
                    <a:pt x="30606" y="86614"/>
                  </a:lnTo>
                  <a:lnTo>
                    <a:pt x="27558" y="86614"/>
                  </a:lnTo>
                  <a:lnTo>
                    <a:pt x="5460" y="86614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125967" y="1597151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455"/>
                  </a:lnTo>
                  <a:lnTo>
                    <a:pt x="2412" y="86868"/>
                  </a:lnTo>
                  <a:lnTo>
                    <a:pt x="29336" y="86868"/>
                  </a:lnTo>
                  <a:lnTo>
                    <a:pt x="31623" y="84455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125967" y="1597151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868"/>
                  </a:moveTo>
                  <a:lnTo>
                    <a:pt x="2412" y="86868"/>
                  </a:lnTo>
                  <a:lnTo>
                    <a:pt x="0" y="84455"/>
                  </a:lnTo>
                  <a:lnTo>
                    <a:pt x="0" y="81407"/>
                  </a:lnTo>
                  <a:lnTo>
                    <a:pt x="0" y="5461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461"/>
                  </a:lnTo>
                  <a:lnTo>
                    <a:pt x="31623" y="81407"/>
                  </a:lnTo>
                  <a:lnTo>
                    <a:pt x="31623" y="84455"/>
                  </a:lnTo>
                  <a:lnTo>
                    <a:pt x="29336" y="86868"/>
                  </a:lnTo>
                  <a:lnTo>
                    <a:pt x="26415" y="86868"/>
                  </a:lnTo>
                  <a:lnTo>
                    <a:pt x="5333" y="86868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144255" y="1223771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336423" y="0"/>
                  </a:moveTo>
                  <a:lnTo>
                    <a:pt x="67310" y="0"/>
                  </a:lnTo>
                  <a:lnTo>
                    <a:pt x="41148" y="5333"/>
                  </a:lnTo>
                  <a:lnTo>
                    <a:pt x="19685" y="19685"/>
                  </a:lnTo>
                  <a:lnTo>
                    <a:pt x="5334" y="41148"/>
                  </a:lnTo>
                  <a:lnTo>
                    <a:pt x="0" y="67310"/>
                  </a:lnTo>
                  <a:lnTo>
                    <a:pt x="0" y="470280"/>
                  </a:lnTo>
                  <a:lnTo>
                    <a:pt x="5334" y="496569"/>
                  </a:lnTo>
                  <a:lnTo>
                    <a:pt x="19685" y="517905"/>
                  </a:lnTo>
                  <a:lnTo>
                    <a:pt x="41148" y="532383"/>
                  </a:lnTo>
                  <a:lnTo>
                    <a:pt x="67310" y="537717"/>
                  </a:lnTo>
                  <a:lnTo>
                    <a:pt x="336423" y="537717"/>
                  </a:lnTo>
                  <a:lnTo>
                    <a:pt x="362585" y="532383"/>
                  </a:lnTo>
                  <a:lnTo>
                    <a:pt x="383921" y="517905"/>
                  </a:lnTo>
                  <a:lnTo>
                    <a:pt x="398399" y="496569"/>
                  </a:lnTo>
                  <a:lnTo>
                    <a:pt x="403733" y="470280"/>
                  </a:lnTo>
                  <a:lnTo>
                    <a:pt x="403733" y="67310"/>
                  </a:lnTo>
                  <a:lnTo>
                    <a:pt x="398399" y="41148"/>
                  </a:lnTo>
                  <a:lnTo>
                    <a:pt x="383921" y="19685"/>
                  </a:lnTo>
                  <a:lnTo>
                    <a:pt x="362585" y="5333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144255" y="1223771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67310" y="537717"/>
                  </a:moveTo>
                  <a:lnTo>
                    <a:pt x="41148" y="532383"/>
                  </a:lnTo>
                  <a:lnTo>
                    <a:pt x="19685" y="517905"/>
                  </a:lnTo>
                  <a:lnTo>
                    <a:pt x="5334" y="496569"/>
                  </a:lnTo>
                  <a:lnTo>
                    <a:pt x="0" y="470280"/>
                  </a:lnTo>
                  <a:lnTo>
                    <a:pt x="0" y="67310"/>
                  </a:lnTo>
                  <a:lnTo>
                    <a:pt x="5334" y="41148"/>
                  </a:lnTo>
                  <a:lnTo>
                    <a:pt x="19685" y="19685"/>
                  </a:lnTo>
                  <a:lnTo>
                    <a:pt x="41148" y="5333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3"/>
                  </a:lnTo>
                  <a:lnTo>
                    <a:pt x="383921" y="19685"/>
                  </a:lnTo>
                  <a:lnTo>
                    <a:pt x="398399" y="41148"/>
                  </a:lnTo>
                  <a:lnTo>
                    <a:pt x="403733" y="67310"/>
                  </a:lnTo>
                  <a:lnTo>
                    <a:pt x="403733" y="470280"/>
                  </a:lnTo>
                  <a:lnTo>
                    <a:pt x="398399" y="496569"/>
                  </a:lnTo>
                  <a:lnTo>
                    <a:pt x="383921" y="517905"/>
                  </a:lnTo>
                  <a:lnTo>
                    <a:pt x="362585" y="532383"/>
                  </a:lnTo>
                  <a:lnTo>
                    <a:pt x="336423" y="537717"/>
                  </a:lnTo>
                  <a:lnTo>
                    <a:pt x="67310" y="537717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687561" y="1360169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318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74607" y="1359407"/>
              <a:ext cx="26034" cy="266700"/>
            </a:xfrm>
            <a:custGeom>
              <a:avLst/>
              <a:gdLst/>
              <a:ahLst/>
              <a:cxnLst/>
              <a:rect l="l" t="t" r="r" b="b"/>
              <a:pathLst>
                <a:path w="26034" h="266700">
                  <a:moveTo>
                    <a:pt x="0" y="266319"/>
                  </a:moveTo>
                  <a:lnTo>
                    <a:pt x="25538" y="266319"/>
                  </a:lnTo>
                  <a:lnTo>
                    <a:pt x="25538" y="0"/>
                  </a:lnTo>
                  <a:lnTo>
                    <a:pt x="0" y="0"/>
                  </a:lnTo>
                  <a:lnTo>
                    <a:pt x="0" y="26631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8119871" y="2673095"/>
            <a:ext cx="607695" cy="549910"/>
            <a:chOff x="8119871" y="2673095"/>
            <a:chExt cx="607695" cy="549910"/>
          </a:xfrm>
        </p:grpSpPr>
        <p:sp>
          <p:nvSpPr>
            <p:cNvPr id="162" name="object 162"/>
            <p:cNvSpPr/>
            <p:nvPr/>
          </p:nvSpPr>
          <p:spPr>
            <a:xfrm>
              <a:off x="8570213" y="302742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69451" y="3011394"/>
              <a:ext cx="152400" cy="32384"/>
            </a:xfrm>
            <a:custGeom>
              <a:avLst/>
              <a:gdLst/>
              <a:ahLst/>
              <a:cxnLst/>
              <a:rect l="l" t="t" r="r" b="b"/>
              <a:pathLst>
                <a:path w="152400" h="32385">
                  <a:moveTo>
                    <a:pt x="0" y="31906"/>
                  </a:moveTo>
                  <a:lnTo>
                    <a:pt x="152019" y="3190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190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70213" y="287197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18" y="0"/>
                  </a:lnTo>
                </a:path>
              </a:pathLst>
            </a:custGeom>
            <a:ln w="41148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9451" y="2855942"/>
              <a:ext cx="152400" cy="30480"/>
            </a:xfrm>
            <a:custGeom>
              <a:avLst/>
              <a:gdLst/>
              <a:ahLst/>
              <a:cxnLst/>
              <a:rect l="l" t="t" r="r" b="b"/>
              <a:pathLst>
                <a:path w="152400" h="30480">
                  <a:moveTo>
                    <a:pt x="0" y="30386"/>
                  </a:moveTo>
                  <a:lnTo>
                    <a:pt x="152019" y="30386"/>
                  </a:lnTo>
                  <a:lnTo>
                    <a:pt x="152019" y="0"/>
                  </a:lnTo>
                  <a:lnTo>
                    <a:pt x="0" y="0"/>
                  </a:lnTo>
                  <a:lnTo>
                    <a:pt x="0" y="30386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34399" y="2817875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92582" y="0"/>
                  </a:moveTo>
                  <a:lnTo>
                    <a:pt x="18542" y="0"/>
                  </a:lnTo>
                  <a:lnTo>
                    <a:pt x="11302" y="1397"/>
                  </a:lnTo>
                  <a:lnTo>
                    <a:pt x="5460" y="5461"/>
                  </a:lnTo>
                  <a:lnTo>
                    <a:pt x="1397" y="11303"/>
                  </a:lnTo>
                  <a:lnTo>
                    <a:pt x="0" y="18542"/>
                  </a:lnTo>
                  <a:lnTo>
                    <a:pt x="0" y="243459"/>
                  </a:lnTo>
                  <a:lnTo>
                    <a:pt x="1397" y="250698"/>
                  </a:lnTo>
                  <a:lnTo>
                    <a:pt x="5460" y="256540"/>
                  </a:lnTo>
                  <a:lnTo>
                    <a:pt x="11302" y="260476"/>
                  </a:lnTo>
                  <a:lnTo>
                    <a:pt x="18542" y="261874"/>
                  </a:lnTo>
                  <a:lnTo>
                    <a:pt x="92582" y="261874"/>
                  </a:lnTo>
                  <a:lnTo>
                    <a:pt x="99822" y="260476"/>
                  </a:lnTo>
                  <a:lnTo>
                    <a:pt x="105664" y="256540"/>
                  </a:lnTo>
                  <a:lnTo>
                    <a:pt x="109727" y="250698"/>
                  </a:lnTo>
                  <a:lnTo>
                    <a:pt x="111125" y="243459"/>
                  </a:lnTo>
                  <a:lnTo>
                    <a:pt x="111125" y="18542"/>
                  </a:lnTo>
                  <a:lnTo>
                    <a:pt x="109727" y="11303"/>
                  </a:lnTo>
                  <a:lnTo>
                    <a:pt x="105664" y="5461"/>
                  </a:lnTo>
                  <a:lnTo>
                    <a:pt x="99822" y="1397"/>
                  </a:lnTo>
                  <a:lnTo>
                    <a:pt x="92582" y="0"/>
                  </a:lnTo>
                  <a:close/>
                </a:path>
              </a:pathLst>
            </a:custGeom>
            <a:solidFill>
              <a:srgbClr val="925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4399" y="2817875"/>
              <a:ext cx="111125" cy="262255"/>
            </a:xfrm>
            <a:custGeom>
              <a:avLst/>
              <a:gdLst/>
              <a:ahLst/>
              <a:cxnLst/>
              <a:rect l="l" t="t" r="r" b="b"/>
              <a:pathLst>
                <a:path w="111125" h="262255">
                  <a:moveTo>
                    <a:pt x="18542" y="261874"/>
                  </a:moveTo>
                  <a:lnTo>
                    <a:pt x="11302" y="260476"/>
                  </a:lnTo>
                  <a:lnTo>
                    <a:pt x="5460" y="256540"/>
                  </a:lnTo>
                  <a:lnTo>
                    <a:pt x="1397" y="250698"/>
                  </a:lnTo>
                  <a:lnTo>
                    <a:pt x="0" y="243459"/>
                  </a:lnTo>
                  <a:lnTo>
                    <a:pt x="0" y="18542"/>
                  </a:lnTo>
                  <a:lnTo>
                    <a:pt x="1397" y="11303"/>
                  </a:lnTo>
                  <a:lnTo>
                    <a:pt x="5460" y="5461"/>
                  </a:lnTo>
                  <a:lnTo>
                    <a:pt x="11302" y="1397"/>
                  </a:lnTo>
                  <a:lnTo>
                    <a:pt x="18542" y="0"/>
                  </a:lnTo>
                  <a:lnTo>
                    <a:pt x="92582" y="0"/>
                  </a:lnTo>
                  <a:lnTo>
                    <a:pt x="99822" y="1397"/>
                  </a:lnTo>
                  <a:lnTo>
                    <a:pt x="105664" y="5461"/>
                  </a:lnTo>
                  <a:lnTo>
                    <a:pt x="109727" y="11303"/>
                  </a:lnTo>
                  <a:lnTo>
                    <a:pt x="111125" y="18542"/>
                  </a:lnTo>
                  <a:lnTo>
                    <a:pt x="111125" y="243459"/>
                  </a:lnTo>
                  <a:lnTo>
                    <a:pt x="109727" y="250698"/>
                  </a:lnTo>
                  <a:lnTo>
                    <a:pt x="105664" y="256540"/>
                  </a:lnTo>
                  <a:lnTo>
                    <a:pt x="99822" y="260476"/>
                  </a:lnTo>
                  <a:lnTo>
                    <a:pt x="92582" y="261874"/>
                  </a:lnTo>
                  <a:lnTo>
                    <a:pt x="18542" y="261874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127491" y="2763011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3060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0"/>
                  </a:lnTo>
                  <a:lnTo>
                    <a:pt x="2412" y="86613"/>
                  </a:lnTo>
                  <a:lnTo>
                    <a:pt x="30606" y="86613"/>
                  </a:lnTo>
                  <a:lnTo>
                    <a:pt x="33147" y="84200"/>
                  </a:lnTo>
                  <a:lnTo>
                    <a:pt x="33147" y="241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127491" y="2763011"/>
              <a:ext cx="33655" cy="86995"/>
            </a:xfrm>
            <a:custGeom>
              <a:avLst/>
              <a:gdLst/>
              <a:ahLst/>
              <a:cxnLst/>
              <a:rect l="l" t="t" r="r" b="b"/>
              <a:pathLst>
                <a:path w="33654" h="86994">
                  <a:moveTo>
                    <a:pt x="5460" y="86613"/>
                  </a:moveTo>
                  <a:lnTo>
                    <a:pt x="2412" y="86613"/>
                  </a:lnTo>
                  <a:lnTo>
                    <a:pt x="0" y="84200"/>
                  </a:lnTo>
                  <a:lnTo>
                    <a:pt x="0" y="81280"/>
                  </a:lnTo>
                  <a:lnTo>
                    <a:pt x="0" y="5333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460" y="0"/>
                  </a:lnTo>
                  <a:lnTo>
                    <a:pt x="27558" y="0"/>
                  </a:lnTo>
                  <a:lnTo>
                    <a:pt x="30606" y="0"/>
                  </a:lnTo>
                  <a:lnTo>
                    <a:pt x="33147" y="2412"/>
                  </a:lnTo>
                  <a:lnTo>
                    <a:pt x="33147" y="5333"/>
                  </a:lnTo>
                  <a:lnTo>
                    <a:pt x="33147" y="81280"/>
                  </a:lnTo>
                  <a:lnTo>
                    <a:pt x="33147" y="84200"/>
                  </a:lnTo>
                  <a:lnTo>
                    <a:pt x="30606" y="86613"/>
                  </a:lnTo>
                  <a:lnTo>
                    <a:pt x="27558" y="86613"/>
                  </a:lnTo>
                  <a:lnTo>
                    <a:pt x="5460" y="86613"/>
                  </a:lnTo>
                  <a:close/>
                </a:path>
              </a:pathLst>
            </a:custGeom>
            <a:ln w="12192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125967" y="3054095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29336" y="0"/>
                  </a:moveTo>
                  <a:lnTo>
                    <a:pt x="2412" y="0"/>
                  </a:lnTo>
                  <a:lnTo>
                    <a:pt x="0" y="2412"/>
                  </a:lnTo>
                  <a:lnTo>
                    <a:pt x="0" y="84201"/>
                  </a:lnTo>
                  <a:lnTo>
                    <a:pt x="2412" y="86614"/>
                  </a:lnTo>
                  <a:lnTo>
                    <a:pt x="29336" y="86614"/>
                  </a:lnTo>
                  <a:lnTo>
                    <a:pt x="31623" y="84201"/>
                  </a:lnTo>
                  <a:lnTo>
                    <a:pt x="31623" y="2412"/>
                  </a:lnTo>
                  <a:lnTo>
                    <a:pt x="29336" y="0"/>
                  </a:lnTo>
                  <a:close/>
                </a:path>
              </a:pathLst>
            </a:custGeom>
            <a:solidFill>
              <a:srgbClr val="6C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125967" y="3054095"/>
              <a:ext cx="31750" cy="86995"/>
            </a:xfrm>
            <a:custGeom>
              <a:avLst/>
              <a:gdLst/>
              <a:ahLst/>
              <a:cxnLst/>
              <a:rect l="l" t="t" r="r" b="b"/>
              <a:pathLst>
                <a:path w="31750" h="86994">
                  <a:moveTo>
                    <a:pt x="5333" y="86614"/>
                  </a:moveTo>
                  <a:lnTo>
                    <a:pt x="2412" y="86614"/>
                  </a:lnTo>
                  <a:lnTo>
                    <a:pt x="0" y="84201"/>
                  </a:lnTo>
                  <a:lnTo>
                    <a:pt x="0" y="81280"/>
                  </a:lnTo>
                  <a:lnTo>
                    <a:pt x="0" y="5334"/>
                  </a:lnTo>
                  <a:lnTo>
                    <a:pt x="0" y="2412"/>
                  </a:lnTo>
                  <a:lnTo>
                    <a:pt x="2412" y="0"/>
                  </a:lnTo>
                  <a:lnTo>
                    <a:pt x="5333" y="0"/>
                  </a:lnTo>
                  <a:lnTo>
                    <a:pt x="26415" y="0"/>
                  </a:lnTo>
                  <a:lnTo>
                    <a:pt x="29336" y="0"/>
                  </a:lnTo>
                  <a:lnTo>
                    <a:pt x="31623" y="2412"/>
                  </a:lnTo>
                  <a:lnTo>
                    <a:pt x="31623" y="5334"/>
                  </a:lnTo>
                  <a:lnTo>
                    <a:pt x="31623" y="81280"/>
                  </a:lnTo>
                  <a:lnTo>
                    <a:pt x="31623" y="84201"/>
                  </a:lnTo>
                  <a:lnTo>
                    <a:pt x="29336" y="86614"/>
                  </a:lnTo>
                  <a:lnTo>
                    <a:pt x="26415" y="86614"/>
                  </a:lnTo>
                  <a:lnTo>
                    <a:pt x="5333" y="86614"/>
                  </a:lnTo>
                  <a:close/>
                </a:path>
              </a:pathLst>
            </a:custGeom>
            <a:ln w="12191">
              <a:solidFill>
                <a:srgbClr val="6C2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144255" y="2679191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336423" y="0"/>
                  </a:moveTo>
                  <a:lnTo>
                    <a:pt x="67310" y="0"/>
                  </a:lnTo>
                  <a:lnTo>
                    <a:pt x="41148" y="5333"/>
                  </a:lnTo>
                  <a:lnTo>
                    <a:pt x="19685" y="19684"/>
                  </a:lnTo>
                  <a:lnTo>
                    <a:pt x="5334" y="41147"/>
                  </a:lnTo>
                  <a:lnTo>
                    <a:pt x="0" y="67309"/>
                  </a:lnTo>
                  <a:lnTo>
                    <a:pt x="0" y="470281"/>
                  </a:lnTo>
                  <a:lnTo>
                    <a:pt x="5334" y="496569"/>
                  </a:lnTo>
                  <a:lnTo>
                    <a:pt x="19685" y="517906"/>
                  </a:lnTo>
                  <a:lnTo>
                    <a:pt x="41148" y="532383"/>
                  </a:lnTo>
                  <a:lnTo>
                    <a:pt x="67310" y="537718"/>
                  </a:lnTo>
                  <a:lnTo>
                    <a:pt x="336423" y="537718"/>
                  </a:lnTo>
                  <a:lnTo>
                    <a:pt x="362585" y="532383"/>
                  </a:lnTo>
                  <a:lnTo>
                    <a:pt x="383921" y="517906"/>
                  </a:lnTo>
                  <a:lnTo>
                    <a:pt x="398399" y="496569"/>
                  </a:lnTo>
                  <a:lnTo>
                    <a:pt x="403733" y="470281"/>
                  </a:lnTo>
                  <a:lnTo>
                    <a:pt x="403733" y="67309"/>
                  </a:lnTo>
                  <a:lnTo>
                    <a:pt x="398399" y="41147"/>
                  </a:lnTo>
                  <a:lnTo>
                    <a:pt x="383921" y="19684"/>
                  </a:lnTo>
                  <a:lnTo>
                    <a:pt x="362585" y="5333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AC6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144255" y="2679191"/>
              <a:ext cx="403860" cy="537845"/>
            </a:xfrm>
            <a:custGeom>
              <a:avLst/>
              <a:gdLst/>
              <a:ahLst/>
              <a:cxnLst/>
              <a:rect l="l" t="t" r="r" b="b"/>
              <a:pathLst>
                <a:path w="403859" h="537844">
                  <a:moveTo>
                    <a:pt x="67310" y="537718"/>
                  </a:moveTo>
                  <a:lnTo>
                    <a:pt x="41148" y="532383"/>
                  </a:lnTo>
                  <a:lnTo>
                    <a:pt x="19685" y="517906"/>
                  </a:lnTo>
                  <a:lnTo>
                    <a:pt x="5334" y="496569"/>
                  </a:lnTo>
                  <a:lnTo>
                    <a:pt x="0" y="470281"/>
                  </a:lnTo>
                  <a:lnTo>
                    <a:pt x="0" y="67309"/>
                  </a:lnTo>
                  <a:lnTo>
                    <a:pt x="5334" y="41147"/>
                  </a:lnTo>
                  <a:lnTo>
                    <a:pt x="19685" y="19684"/>
                  </a:lnTo>
                  <a:lnTo>
                    <a:pt x="41148" y="5333"/>
                  </a:lnTo>
                  <a:lnTo>
                    <a:pt x="67310" y="0"/>
                  </a:lnTo>
                  <a:lnTo>
                    <a:pt x="336423" y="0"/>
                  </a:lnTo>
                  <a:lnTo>
                    <a:pt x="362585" y="5333"/>
                  </a:lnTo>
                  <a:lnTo>
                    <a:pt x="383921" y="19684"/>
                  </a:lnTo>
                  <a:lnTo>
                    <a:pt x="398399" y="41147"/>
                  </a:lnTo>
                  <a:lnTo>
                    <a:pt x="403733" y="67309"/>
                  </a:lnTo>
                  <a:lnTo>
                    <a:pt x="403733" y="470281"/>
                  </a:lnTo>
                  <a:lnTo>
                    <a:pt x="398399" y="496569"/>
                  </a:lnTo>
                  <a:lnTo>
                    <a:pt x="383921" y="517906"/>
                  </a:lnTo>
                  <a:lnTo>
                    <a:pt x="362585" y="532383"/>
                  </a:lnTo>
                  <a:lnTo>
                    <a:pt x="336423" y="537718"/>
                  </a:lnTo>
                  <a:lnTo>
                    <a:pt x="67310" y="537718"/>
                  </a:lnTo>
                  <a:close/>
                </a:path>
              </a:pathLst>
            </a:custGeom>
            <a:ln w="12192">
              <a:solidFill>
                <a:srgbClr val="AC6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687561" y="2815589"/>
              <a:ext cx="0" cy="266700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319"/>
                  </a:lnTo>
                </a:path>
              </a:pathLst>
            </a:custGeom>
            <a:ln w="3505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674607" y="2814827"/>
              <a:ext cx="26034" cy="266700"/>
            </a:xfrm>
            <a:custGeom>
              <a:avLst/>
              <a:gdLst/>
              <a:ahLst/>
              <a:cxnLst/>
              <a:rect l="l" t="t" r="r" b="b"/>
              <a:pathLst>
                <a:path w="26034" h="266700">
                  <a:moveTo>
                    <a:pt x="0" y="266319"/>
                  </a:moveTo>
                  <a:lnTo>
                    <a:pt x="25538" y="266319"/>
                  </a:lnTo>
                  <a:lnTo>
                    <a:pt x="25538" y="0"/>
                  </a:lnTo>
                  <a:lnTo>
                    <a:pt x="0" y="0"/>
                  </a:lnTo>
                  <a:lnTo>
                    <a:pt x="0" y="266319"/>
                  </a:lnTo>
                  <a:close/>
                </a:path>
              </a:pathLst>
            </a:custGeom>
            <a:ln w="12192">
              <a:solidFill>
                <a:srgbClr val="925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6" name="object 1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4220" y="3645354"/>
            <a:ext cx="1657538" cy="495461"/>
          </a:xfrm>
          <a:prstGeom prst="rect">
            <a:avLst/>
          </a:prstGeom>
        </p:spPr>
      </p:pic>
      <p:sp>
        <p:nvSpPr>
          <p:cNvPr id="177" name="object 177"/>
          <p:cNvSpPr txBox="1"/>
          <p:nvPr/>
        </p:nvSpPr>
        <p:spPr>
          <a:xfrm>
            <a:off x="622503" y="3695446"/>
            <a:ext cx="876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Аудитория </a:t>
            </a:r>
            <a:r>
              <a:rPr sz="1200" b="1" spc="-45" dirty="0">
                <a:solidFill>
                  <a:srgbClr val="2D5395"/>
                </a:solidFill>
                <a:latin typeface="Tahoma"/>
                <a:cs typeface="Tahoma"/>
              </a:rPr>
              <a:t>ожидания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78" name="object 17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75454" y="3398713"/>
            <a:ext cx="1892762" cy="468811"/>
          </a:xfrm>
          <a:prstGeom prst="rect">
            <a:avLst/>
          </a:prstGeom>
        </p:spPr>
      </p:pic>
      <p:sp>
        <p:nvSpPr>
          <p:cNvPr id="179" name="object 179"/>
          <p:cNvSpPr txBox="1"/>
          <p:nvPr/>
        </p:nvSpPr>
        <p:spPr>
          <a:xfrm>
            <a:off x="7608823" y="3443985"/>
            <a:ext cx="9537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Аудитория </a:t>
            </a:r>
            <a:r>
              <a:rPr sz="1200" b="1" spc="-30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363851" y="982471"/>
            <a:ext cx="3996054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2D5395"/>
                </a:solidFill>
                <a:latin typeface="Tahoma"/>
                <a:cs typeface="Tahoma"/>
              </a:rPr>
              <a:t>Участники</a:t>
            </a:r>
            <a:r>
              <a:rPr sz="1800" b="1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D5395"/>
                </a:solidFill>
                <a:latin typeface="Tahoma"/>
                <a:cs typeface="Tahoma"/>
              </a:rPr>
              <a:t>ИС </a:t>
            </a:r>
            <a:r>
              <a:rPr sz="1800" b="1" spc="-40" dirty="0">
                <a:solidFill>
                  <a:srgbClr val="2D5395"/>
                </a:solidFill>
                <a:latin typeface="Tahoma"/>
                <a:cs typeface="Tahoma"/>
              </a:rPr>
              <a:t>приглашаются</a:t>
            </a:r>
            <a:r>
              <a:rPr sz="1800" b="1" spc="-3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endParaRPr sz="1800">
              <a:latin typeface="Tahoma"/>
              <a:cs typeface="Tahoma"/>
            </a:endParaRPr>
          </a:p>
          <a:p>
            <a:pPr marL="268605" algn="ctr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аудиторию</a:t>
            </a:r>
            <a:r>
              <a:rPr sz="1800" b="1" spc="-11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endParaRPr sz="1800">
              <a:latin typeface="Tahoma"/>
              <a:cs typeface="Tahoma"/>
            </a:endParaRPr>
          </a:p>
          <a:p>
            <a:pPr marR="963930" algn="ctr">
              <a:lnSpc>
                <a:spcPct val="100000"/>
              </a:lnSpc>
              <a:spcBef>
                <a:spcPts val="1785"/>
              </a:spcBef>
            </a:pPr>
            <a:r>
              <a:rPr sz="1400" b="1" spc="-25" dirty="0">
                <a:solidFill>
                  <a:srgbClr val="2D5395"/>
                </a:solidFill>
                <a:latin typeface="Tahoma"/>
                <a:cs typeface="Tahoma"/>
              </a:rPr>
              <a:t>Участники</a:t>
            </a:r>
            <a:r>
              <a:rPr sz="1400" b="1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r>
              <a:rPr sz="14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2D5395"/>
                </a:solidFill>
                <a:latin typeface="Tahoma"/>
                <a:cs typeface="Tahoma"/>
              </a:rPr>
              <a:t>должны</a:t>
            </a:r>
            <a:r>
              <a:rPr sz="1400" b="1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D5395"/>
                </a:solidFill>
                <a:latin typeface="Tahoma"/>
                <a:cs typeface="Tahoma"/>
              </a:rPr>
              <a:t>иметь</a:t>
            </a:r>
            <a:r>
              <a:rPr sz="1400" b="1" spc="-3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2D5395"/>
                </a:solidFill>
                <a:latin typeface="Tahoma"/>
                <a:cs typeface="Tahoma"/>
              </a:rPr>
              <a:t>при</a:t>
            </a:r>
            <a:endParaRPr sz="1400">
              <a:latin typeface="Tahoma"/>
              <a:cs typeface="Tahoma"/>
            </a:endParaRPr>
          </a:p>
          <a:p>
            <a:pPr marR="964565" algn="ctr">
              <a:lnSpc>
                <a:spcPct val="100000"/>
              </a:lnSpc>
            </a:pPr>
            <a:r>
              <a:rPr sz="1400" b="1" spc="70" dirty="0">
                <a:solidFill>
                  <a:srgbClr val="2D5395"/>
                </a:solidFill>
                <a:latin typeface="Tahoma"/>
                <a:cs typeface="Tahoma"/>
              </a:rPr>
              <a:t>себе</a:t>
            </a:r>
            <a:r>
              <a:rPr sz="1400" b="1" spc="-9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документ,</a:t>
            </a:r>
            <a:endParaRPr sz="1400">
              <a:latin typeface="Tahoma"/>
              <a:cs typeface="Tahoma"/>
            </a:endParaRPr>
          </a:p>
          <a:p>
            <a:pPr marR="965200" algn="ctr">
              <a:lnSpc>
                <a:spcPct val="100000"/>
              </a:lnSpc>
            </a:pP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удостоверяющий</a:t>
            </a:r>
            <a:r>
              <a:rPr sz="1400" b="1" spc="-3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личность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400">
              <a:latin typeface="Tahoma"/>
              <a:cs typeface="Tahoma"/>
            </a:endParaRPr>
          </a:p>
          <a:p>
            <a:pPr marL="314325" marR="5080" algn="ctr">
              <a:lnSpc>
                <a:spcPct val="107500"/>
              </a:lnSpc>
            </a:pPr>
            <a:r>
              <a:rPr sz="1200" b="1" spc="-114" dirty="0">
                <a:solidFill>
                  <a:srgbClr val="2D5395"/>
                </a:solidFill>
                <a:latin typeface="Tahoma"/>
                <a:cs typeface="Tahoma"/>
              </a:rPr>
              <a:t>Участники,</a:t>
            </a:r>
            <a:r>
              <a:rPr sz="1200" b="1" spc="-1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2D5395"/>
                </a:solidFill>
                <a:latin typeface="Tahoma"/>
                <a:cs typeface="Tahoma"/>
              </a:rPr>
              <a:t>ожидающиепроцедуры</a:t>
            </a:r>
            <a:r>
              <a:rPr sz="1200" b="1" spc="-1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25" dirty="0">
                <a:solidFill>
                  <a:srgbClr val="2D5395"/>
                </a:solidFill>
                <a:latin typeface="Tahoma"/>
                <a:cs typeface="Tahoma"/>
              </a:rPr>
              <a:t>прохождения</a:t>
            </a:r>
            <a:r>
              <a:rPr sz="1200" b="1" spc="-16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2D5395"/>
                </a:solidFill>
                <a:latin typeface="Tahoma"/>
                <a:cs typeface="Tahoma"/>
              </a:rPr>
              <a:t>ИС, </a:t>
            </a:r>
            <a:r>
              <a:rPr sz="1200" b="1" spc="-110" dirty="0">
                <a:solidFill>
                  <a:srgbClr val="2D5395"/>
                </a:solidFill>
                <a:latin typeface="Tahoma"/>
                <a:cs typeface="Tahoma"/>
              </a:rPr>
              <a:t>находятся</a:t>
            </a:r>
            <a:r>
              <a:rPr sz="1200" b="1" spc="-20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200" b="1" spc="-1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14" dirty="0">
                <a:solidFill>
                  <a:srgbClr val="2D5395"/>
                </a:solidFill>
                <a:latin typeface="Tahoma"/>
                <a:cs typeface="Tahoma"/>
              </a:rPr>
              <a:t>аудиториях</a:t>
            </a:r>
            <a:r>
              <a:rPr sz="1200" b="1" spc="-19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ожидания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81" name="object 18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95727" y="4061459"/>
            <a:ext cx="6220968" cy="810768"/>
          </a:xfrm>
          <a:prstGeom prst="rect">
            <a:avLst/>
          </a:prstGeom>
        </p:spPr>
      </p:pic>
      <p:sp>
        <p:nvSpPr>
          <p:cNvPr id="182" name="object 182"/>
          <p:cNvSpPr txBox="1"/>
          <p:nvPr/>
        </p:nvSpPr>
        <p:spPr>
          <a:xfrm>
            <a:off x="2497327" y="4134103"/>
            <a:ext cx="600138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0"/>
              </a:spcBef>
            </a:pPr>
            <a:r>
              <a:rPr sz="1400" spc="145" dirty="0">
                <a:solidFill>
                  <a:srgbClr val="C00000"/>
                </a:solidFill>
                <a:latin typeface="Tahoma"/>
                <a:cs typeface="Tahoma"/>
              </a:rPr>
              <a:t>Запрещено</a:t>
            </a:r>
            <a:r>
              <a:rPr sz="1400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C00000"/>
                </a:solidFill>
                <a:latin typeface="Tahoma"/>
                <a:cs typeface="Tahoma"/>
              </a:rPr>
              <a:t>иметь</a:t>
            </a:r>
            <a:r>
              <a:rPr sz="14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C00000"/>
                </a:solidFill>
                <a:latin typeface="Tahoma"/>
                <a:cs typeface="Tahoma"/>
              </a:rPr>
              <a:t>при</a:t>
            </a:r>
            <a:r>
              <a:rPr sz="1400" spc="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spc="185" dirty="0">
                <a:solidFill>
                  <a:srgbClr val="C00000"/>
                </a:solidFill>
                <a:latin typeface="Tahoma"/>
                <a:cs typeface="Tahoma"/>
              </a:rPr>
              <a:t>себе</a:t>
            </a:r>
            <a:r>
              <a:rPr sz="1400" spc="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C00000"/>
                </a:solidFill>
                <a:latin typeface="Tahoma"/>
                <a:cs typeface="Tahoma"/>
              </a:rPr>
              <a:t>средства</a:t>
            </a:r>
            <a:r>
              <a:rPr sz="15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C00000"/>
                </a:solidFill>
                <a:latin typeface="Tahoma"/>
                <a:cs typeface="Tahoma"/>
              </a:rPr>
              <a:t>связи,</a:t>
            </a:r>
            <a:r>
              <a:rPr sz="1400" b="1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фото-</a:t>
            </a:r>
            <a:r>
              <a:rPr sz="1400" b="1" spc="-50" dirty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sz="14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аудио-</a:t>
            </a:r>
            <a:r>
              <a:rPr sz="14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C00000"/>
                </a:solidFill>
                <a:latin typeface="Tahoma"/>
                <a:cs typeface="Tahoma"/>
              </a:rPr>
              <a:t>и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видеоаппаратуру,</a:t>
            </a:r>
            <a:r>
              <a:rPr sz="1400" b="1" spc="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справочные</a:t>
            </a:r>
            <a:r>
              <a:rPr sz="1400" b="1" spc="-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материалы,</a:t>
            </a:r>
            <a:r>
              <a:rPr sz="1400" b="1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Tahoma"/>
                <a:cs typeface="Tahoma"/>
              </a:rPr>
              <a:t>письменные</a:t>
            </a:r>
            <a:r>
              <a:rPr sz="14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заметки</a:t>
            </a:r>
            <a:endParaRPr sz="1400">
              <a:latin typeface="Tahoma"/>
              <a:cs typeface="Tahoma"/>
            </a:endParaRPr>
          </a:p>
          <a:p>
            <a:pPr marL="59753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C00000"/>
                </a:solidFill>
                <a:latin typeface="Tahoma"/>
                <a:cs typeface="Tahoma"/>
              </a:rPr>
              <a:t>иные</a:t>
            </a:r>
            <a:r>
              <a:rPr sz="1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C00000"/>
                </a:solidFill>
                <a:latin typeface="Tahoma"/>
                <a:cs typeface="Tahoma"/>
              </a:rPr>
              <a:t>средства</a:t>
            </a:r>
            <a:r>
              <a:rPr sz="1400" b="1" spc="-9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C00000"/>
                </a:solidFill>
                <a:latin typeface="Tahoma"/>
                <a:cs typeface="Tahoma"/>
              </a:rPr>
              <a:t>хранения</a:t>
            </a:r>
            <a:r>
              <a:rPr sz="1400" b="1" spc="-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передачи</a:t>
            </a:r>
            <a:r>
              <a:rPr sz="1400" b="1" spc="-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информации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2138747" y="3266280"/>
            <a:ext cx="4673600" cy="641350"/>
            <a:chOff x="2138747" y="3266280"/>
            <a:chExt cx="4673600" cy="641350"/>
          </a:xfrm>
        </p:grpSpPr>
        <p:pic>
          <p:nvPicPr>
            <p:cNvPr id="184" name="object 1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38747" y="3266280"/>
              <a:ext cx="4673481" cy="640733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2208275" y="3340608"/>
              <a:ext cx="4530725" cy="498475"/>
            </a:xfrm>
            <a:custGeom>
              <a:avLst/>
              <a:gdLst/>
              <a:ahLst/>
              <a:cxnLst/>
              <a:rect l="l" t="t" r="r" b="b"/>
              <a:pathLst>
                <a:path w="4530725" h="498475">
                  <a:moveTo>
                    <a:pt x="4447667" y="0"/>
                  </a:moveTo>
                  <a:lnTo>
                    <a:pt x="83057" y="0"/>
                  </a:lnTo>
                  <a:lnTo>
                    <a:pt x="50673" y="6477"/>
                  </a:lnTo>
                  <a:lnTo>
                    <a:pt x="24256" y="24257"/>
                  </a:lnTo>
                  <a:lnTo>
                    <a:pt x="6476" y="50673"/>
                  </a:lnTo>
                  <a:lnTo>
                    <a:pt x="0" y="83058"/>
                  </a:lnTo>
                  <a:lnTo>
                    <a:pt x="0" y="415036"/>
                  </a:lnTo>
                  <a:lnTo>
                    <a:pt x="6476" y="447421"/>
                  </a:lnTo>
                  <a:lnTo>
                    <a:pt x="24256" y="473710"/>
                  </a:lnTo>
                  <a:lnTo>
                    <a:pt x="50673" y="491490"/>
                  </a:lnTo>
                  <a:lnTo>
                    <a:pt x="83057" y="498094"/>
                  </a:lnTo>
                  <a:lnTo>
                    <a:pt x="4447667" y="498094"/>
                  </a:lnTo>
                  <a:lnTo>
                    <a:pt x="4479925" y="491490"/>
                  </a:lnTo>
                  <a:lnTo>
                    <a:pt x="4506341" y="473710"/>
                  </a:lnTo>
                  <a:lnTo>
                    <a:pt x="4524121" y="447421"/>
                  </a:lnTo>
                  <a:lnTo>
                    <a:pt x="4530598" y="415036"/>
                  </a:lnTo>
                  <a:lnTo>
                    <a:pt x="4530598" y="83058"/>
                  </a:lnTo>
                  <a:lnTo>
                    <a:pt x="4524121" y="50673"/>
                  </a:lnTo>
                  <a:lnTo>
                    <a:pt x="4506341" y="24257"/>
                  </a:lnTo>
                  <a:lnTo>
                    <a:pt x="4479925" y="6477"/>
                  </a:lnTo>
                  <a:lnTo>
                    <a:pt x="444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08275" y="3340608"/>
              <a:ext cx="4530725" cy="498475"/>
            </a:xfrm>
            <a:custGeom>
              <a:avLst/>
              <a:gdLst/>
              <a:ahLst/>
              <a:cxnLst/>
              <a:rect l="l" t="t" r="r" b="b"/>
              <a:pathLst>
                <a:path w="4530725" h="498475">
                  <a:moveTo>
                    <a:pt x="0" y="83058"/>
                  </a:moveTo>
                  <a:lnTo>
                    <a:pt x="6476" y="50673"/>
                  </a:lnTo>
                  <a:lnTo>
                    <a:pt x="24256" y="24257"/>
                  </a:lnTo>
                  <a:lnTo>
                    <a:pt x="50673" y="6477"/>
                  </a:lnTo>
                  <a:lnTo>
                    <a:pt x="83057" y="0"/>
                  </a:lnTo>
                  <a:lnTo>
                    <a:pt x="4447667" y="0"/>
                  </a:lnTo>
                  <a:lnTo>
                    <a:pt x="4479925" y="6477"/>
                  </a:lnTo>
                  <a:lnTo>
                    <a:pt x="4506341" y="24257"/>
                  </a:lnTo>
                  <a:lnTo>
                    <a:pt x="4524121" y="50673"/>
                  </a:lnTo>
                  <a:lnTo>
                    <a:pt x="4530598" y="83058"/>
                  </a:lnTo>
                  <a:lnTo>
                    <a:pt x="4530598" y="415036"/>
                  </a:lnTo>
                  <a:lnTo>
                    <a:pt x="4524121" y="447421"/>
                  </a:lnTo>
                  <a:lnTo>
                    <a:pt x="4506341" y="473710"/>
                  </a:lnTo>
                  <a:lnTo>
                    <a:pt x="4479925" y="491490"/>
                  </a:lnTo>
                  <a:lnTo>
                    <a:pt x="4447667" y="498094"/>
                  </a:lnTo>
                  <a:lnTo>
                    <a:pt x="83057" y="498094"/>
                  </a:lnTo>
                  <a:lnTo>
                    <a:pt x="50673" y="491490"/>
                  </a:lnTo>
                  <a:lnTo>
                    <a:pt x="24256" y="473710"/>
                  </a:lnTo>
                  <a:lnTo>
                    <a:pt x="6476" y="447421"/>
                  </a:lnTo>
                  <a:lnTo>
                    <a:pt x="0" y="415036"/>
                  </a:lnTo>
                  <a:lnTo>
                    <a:pt x="0" y="8305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2206879" y="3390391"/>
            <a:ext cx="4516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D5395"/>
                </a:solidFill>
                <a:latin typeface="Tahoma"/>
                <a:cs typeface="Tahoma"/>
              </a:rPr>
              <a:t>Организаторы</a:t>
            </a:r>
            <a:r>
              <a:rPr sz="1200" b="1" spc="-2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2D5395"/>
                </a:solidFill>
                <a:latin typeface="Tahoma"/>
                <a:cs typeface="Tahoma"/>
              </a:rPr>
              <a:t>вне</a:t>
            </a:r>
            <a:r>
              <a:rPr sz="1200" b="1" spc="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аудитории</a:t>
            </a:r>
            <a:r>
              <a:rPr sz="12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сопровождают</a:t>
            </a:r>
            <a:r>
              <a:rPr sz="12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участников </a:t>
            </a:r>
            <a:r>
              <a:rPr sz="1200" b="1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2D5395"/>
                </a:solidFill>
                <a:latin typeface="Tahoma"/>
                <a:cs typeface="Tahoma"/>
              </a:rPr>
              <a:t>из</a:t>
            </a:r>
            <a:r>
              <a:rPr sz="1200" b="1" spc="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аудиторий</a:t>
            </a:r>
            <a:r>
              <a:rPr sz="1200" b="1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2D5395"/>
                </a:solidFill>
                <a:latin typeface="Tahoma"/>
                <a:cs typeface="Tahoma"/>
              </a:rPr>
              <a:t>ожидания</a:t>
            </a:r>
            <a:r>
              <a:rPr sz="1200" b="1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200" b="1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аудитории</a:t>
            </a:r>
            <a:r>
              <a:rPr sz="1200" b="1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42671" y="-12191"/>
            <a:ext cx="9098280" cy="254635"/>
            <a:chOff x="42671" y="-12191"/>
            <a:chExt cx="9098280" cy="254635"/>
          </a:xfrm>
        </p:grpSpPr>
        <p:sp>
          <p:nvSpPr>
            <p:cNvPr id="189" name="object 189"/>
            <p:cNvSpPr/>
            <p:nvPr/>
          </p:nvSpPr>
          <p:spPr>
            <a:xfrm>
              <a:off x="55625" y="762"/>
              <a:ext cx="9072880" cy="228600"/>
            </a:xfrm>
            <a:custGeom>
              <a:avLst/>
              <a:gdLst/>
              <a:ahLst/>
              <a:cxnLst/>
              <a:rect l="l" t="t" r="r" b="b"/>
              <a:pathLst>
                <a:path w="9072880" h="228600">
                  <a:moveTo>
                    <a:pt x="90723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072372" y="22860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5625" y="762"/>
              <a:ext cx="9072880" cy="228600"/>
            </a:xfrm>
            <a:custGeom>
              <a:avLst/>
              <a:gdLst/>
              <a:ahLst/>
              <a:cxnLst/>
              <a:rect l="l" t="t" r="r" b="b"/>
              <a:pathLst>
                <a:path w="9072880" h="228600">
                  <a:moveTo>
                    <a:pt x="0" y="228600"/>
                  </a:moveTo>
                  <a:lnTo>
                    <a:pt x="9072372" y="22860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1" name="object 19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2400" y="318528"/>
            <a:ext cx="1219200" cy="393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8667" y="1571244"/>
            <a:ext cx="4515611" cy="3058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487" y="877570"/>
            <a:ext cx="7241540" cy="54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5"/>
              </a:spcBef>
            </a:pPr>
            <a:r>
              <a:rPr sz="1400" b="1" spc="-16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400" b="1" spc="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D5395"/>
                </a:solidFill>
                <a:latin typeface="Tahoma"/>
                <a:cs typeface="Tahoma"/>
              </a:rPr>
              <a:t>качестве</a:t>
            </a:r>
            <a:r>
              <a:rPr sz="1400" b="1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D5395"/>
                </a:solidFill>
                <a:latin typeface="Tahoma"/>
                <a:cs typeface="Tahoma"/>
              </a:rPr>
              <a:t>оборудования</a:t>
            </a:r>
            <a:r>
              <a:rPr sz="1400" b="1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2D5395"/>
                </a:solidFill>
                <a:latin typeface="Tahoma"/>
                <a:cs typeface="Tahoma"/>
              </a:rPr>
              <a:t>для</a:t>
            </a: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2D5395"/>
                </a:solidFill>
                <a:latin typeface="Tahoma"/>
                <a:cs typeface="Tahoma"/>
              </a:rPr>
              <a:t>записи</a:t>
            </a:r>
            <a:r>
              <a:rPr sz="1400" b="1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D5395"/>
                </a:solidFill>
                <a:latin typeface="Tahoma"/>
                <a:cs typeface="Tahoma"/>
              </a:rPr>
              <a:t>устных</a:t>
            </a:r>
            <a:r>
              <a:rPr sz="1400" b="1" spc="-4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ответов</a:t>
            </a:r>
            <a:r>
              <a:rPr sz="14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D5395"/>
                </a:solidFill>
                <a:latin typeface="Tahoma"/>
                <a:cs typeface="Tahoma"/>
              </a:rPr>
              <a:t>участников</a:t>
            </a:r>
            <a:r>
              <a:rPr sz="14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D5395"/>
                </a:solidFill>
                <a:latin typeface="Tahoma"/>
                <a:cs typeface="Tahoma"/>
              </a:rPr>
              <a:t>используется</a:t>
            </a:r>
            <a:endParaRPr sz="1400">
              <a:latin typeface="Tahoma"/>
              <a:cs typeface="Tahoma"/>
            </a:endParaRPr>
          </a:p>
          <a:p>
            <a:pPr marL="581660" algn="ctr">
              <a:lnSpc>
                <a:spcPts val="2475"/>
              </a:lnSpc>
            </a:pPr>
            <a:r>
              <a:rPr sz="2100" b="1" spc="-10" dirty="0">
                <a:solidFill>
                  <a:srgbClr val="2D5395"/>
                </a:solidFill>
                <a:latin typeface="Tahoma"/>
                <a:cs typeface="Tahoma"/>
              </a:rPr>
              <a:t>ноутбук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" y="1290827"/>
            <a:ext cx="8084820" cy="3107690"/>
            <a:chOff x="99060" y="1290827"/>
            <a:chExt cx="8084820" cy="3107690"/>
          </a:xfrm>
        </p:grpSpPr>
        <p:sp>
          <p:nvSpPr>
            <p:cNvPr id="5" name="object 5"/>
            <p:cNvSpPr/>
            <p:nvPr/>
          </p:nvSpPr>
          <p:spPr>
            <a:xfrm>
              <a:off x="6630924" y="3573779"/>
              <a:ext cx="1546860" cy="194945"/>
            </a:xfrm>
            <a:custGeom>
              <a:avLst/>
              <a:gdLst/>
              <a:ahLst/>
              <a:cxnLst/>
              <a:rect l="l" t="t" r="r" b="b"/>
              <a:pathLst>
                <a:path w="1546859" h="194945">
                  <a:moveTo>
                    <a:pt x="0" y="32512"/>
                  </a:moveTo>
                  <a:lnTo>
                    <a:pt x="2540" y="19812"/>
                  </a:lnTo>
                  <a:lnTo>
                    <a:pt x="9525" y="9525"/>
                  </a:lnTo>
                  <a:lnTo>
                    <a:pt x="19939" y="2540"/>
                  </a:lnTo>
                  <a:lnTo>
                    <a:pt x="32511" y="0"/>
                  </a:lnTo>
                  <a:lnTo>
                    <a:pt x="1513840" y="0"/>
                  </a:lnTo>
                  <a:lnTo>
                    <a:pt x="1526540" y="2540"/>
                  </a:lnTo>
                  <a:lnTo>
                    <a:pt x="1536953" y="9525"/>
                  </a:lnTo>
                  <a:lnTo>
                    <a:pt x="1543939" y="19812"/>
                  </a:lnTo>
                  <a:lnTo>
                    <a:pt x="1546478" y="32512"/>
                  </a:lnTo>
                  <a:lnTo>
                    <a:pt x="1546478" y="162306"/>
                  </a:lnTo>
                  <a:lnTo>
                    <a:pt x="1543939" y="175006"/>
                  </a:lnTo>
                  <a:lnTo>
                    <a:pt x="1536953" y="185293"/>
                  </a:lnTo>
                  <a:lnTo>
                    <a:pt x="1526540" y="192278"/>
                  </a:lnTo>
                  <a:lnTo>
                    <a:pt x="1513840" y="194818"/>
                  </a:lnTo>
                  <a:lnTo>
                    <a:pt x="32511" y="194818"/>
                  </a:lnTo>
                  <a:lnTo>
                    <a:pt x="19939" y="192278"/>
                  </a:lnTo>
                  <a:lnTo>
                    <a:pt x="9525" y="185293"/>
                  </a:lnTo>
                  <a:lnTo>
                    <a:pt x="2540" y="175006"/>
                  </a:lnTo>
                  <a:lnTo>
                    <a:pt x="0" y="162306"/>
                  </a:lnTo>
                  <a:lnTo>
                    <a:pt x="0" y="325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2" y="2144204"/>
              <a:ext cx="469265" cy="524510"/>
            </a:xfrm>
            <a:custGeom>
              <a:avLst/>
              <a:gdLst/>
              <a:ahLst/>
              <a:cxnLst/>
              <a:rect l="l" t="t" r="r" b="b"/>
              <a:pathLst>
                <a:path w="469265" h="524510">
                  <a:moveTo>
                    <a:pt x="469099" y="0"/>
                  </a:moveTo>
                  <a:lnTo>
                    <a:pt x="0" y="0"/>
                  </a:lnTo>
                  <a:lnTo>
                    <a:pt x="0" y="524065"/>
                  </a:lnTo>
                  <a:lnTo>
                    <a:pt x="469099" y="524065"/>
                  </a:lnTo>
                  <a:lnTo>
                    <a:pt x="469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2" y="2144204"/>
              <a:ext cx="469265" cy="524510"/>
            </a:xfrm>
            <a:custGeom>
              <a:avLst/>
              <a:gdLst/>
              <a:ahLst/>
              <a:cxnLst/>
              <a:rect l="l" t="t" r="r" b="b"/>
              <a:pathLst>
                <a:path w="469265" h="524510">
                  <a:moveTo>
                    <a:pt x="0" y="524065"/>
                  </a:moveTo>
                  <a:lnTo>
                    <a:pt x="469099" y="524065"/>
                  </a:lnTo>
                  <a:lnTo>
                    <a:pt x="469099" y="0"/>
                  </a:lnTo>
                  <a:lnTo>
                    <a:pt x="0" y="0"/>
                  </a:lnTo>
                  <a:lnTo>
                    <a:pt x="0" y="5240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5116" y="1999513"/>
              <a:ext cx="338455" cy="234950"/>
            </a:xfrm>
            <a:custGeom>
              <a:avLst/>
              <a:gdLst/>
              <a:ahLst/>
              <a:cxnLst/>
              <a:rect l="l" t="t" r="r" b="b"/>
              <a:pathLst>
                <a:path w="338454" h="234950">
                  <a:moveTo>
                    <a:pt x="338239" y="0"/>
                  </a:moveTo>
                  <a:lnTo>
                    <a:pt x="0" y="0"/>
                  </a:lnTo>
                  <a:lnTo>
                    <a:pt x="0" y="234416"/>
                  </a:lnTo>
                  <a:lnTo>
                    <a:pt x="338239" y="234416"/>
                  </a:lnTo>
                  <a:lnTo>
                    <a:pt x="338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5116" y="1999513"/>
              <a:ext cx="338455" cy="234950"/>
            </a:xfrm>
            <a:custGeom>
              <a:avLst/>
              <a:gdLst/>
              <a:ahLst/>
              <a:cxnLst/>
              <a:rect l="l" t="t" r="r" b="b"/>
              <a:pathLst>
                <a:path w="338454" h="234950">
                  <a:moveTo>
                    <a:pt x="0" y="234416"/>
                  </a:moveTo>
                  <a:lnTo>
                    <a:pt x="338239" y="234416"/>
                  </a:lnTo>
                  <a:lnTo>
                    <a:pt x="338239" y="0"/>
                  </a:lnTo>
                  <a:lnTo>
                    <a:pt x="0" y="0"/>
                  </a:lnTo>
                  <a:lnTo>
                    <a:pt x="0" y="2344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0956" y="2263139"/>
              <a:ext cx="371855" cy="4053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" y="1290827"/>
              <a:ext cx="3107436" cy="310743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381" rIns="0" bIns="0" rtlCol="0">
            <a:spAutoFit/>
          </a:bodyPr>
          <a:lstStyle/>
          <a:p>
            <a:pPr marL="2103120">
              <a:lnSpc>
                <a:spcPct val="100000"/>
              </a:lnSpc>
              <a:spcBef>
                <a:spcPts val="95"/>
              </a:spcBef>
            </a:pPr>
            <a:r>
              <a:rPr sz="2800" i="1" u="sng" spc="-19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Процедура</a:t>
            </a:r>
            <a:r>
              <a:rPr sz="2800" i="1" u="sng" spc="-17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i="1" u="sng" spc="-22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записи</a:t>
            </a:r>
            <a:r>
              <a:rPr sz="2800" i="1" u="sng" spc="-18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i="1" u="sng" spc="-215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устных</a:t>
            </a:r>
            <a:r>
              <a:rPr sz="2800" i="1" u="sng" spc="-21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800" i="1" u="sng" spc="-114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ответов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2191" y="-12191"/>
            <a:ext cx="9170035" cy="742315"/>
            <a:chOff x="-12191" y="-12191"/>
            <a:chExt cx="9170035" cy="742315"/>
          </a:xfrm>
        </p:grpSpPr>
        <p:sp>
          <p:nvSpPr>
            <p:cNvPr id="15" name="object 1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318516"/>
              <a:ext cx="1143000" cy="411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"/>
            <a:ext cx="9144000" cy="960119"/>
            <a:chOff x="0" y="-7620"/>
            <a:chExt cx="9144000" cy="960119"/>
          </a:xfrm>
        </p:grpSpPr>
        <p:sp>
          <p:nvSpPr>
            <p:cNvPr id="3" name="object 3"/>
            <p:cNvSpPr/>
            <p:nvPr/>
          </p:nvSpPr>
          <p:spPr>
            <a:xfrm>
              <a:off x="8469630" y="5333"/>
              <a:ext cx="173990" cy="175260"/>
            </a:xfrm>
            <a:custGeom>
              <a:avLst/>
              <a:gdLst/>
              <a:ahLst/>
              <a:cxnLst/>
              <a:rect l="l" t="t" r="r" b="b"/>
              <a:pathLst>
                <a:path w="173990" h="175260">
                  <a:moveTo>
                    <a:pt x="0" y="174878"/>
                  </a:moveTo>
                  <a:lnTo>
                    <a:pt x="173634" y="174878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9733" y="297980"/>
              <a:ext cx="272415" cy="271145"/>
            </a:xfrm>
            <a:custGeom>
              <a:avLst/>
              <a:gdLst/>
              <a:ahLst/>
              <a:cxnLst/>
              <a:rect l="l" t="t" r="r" b="b"/>
              <a:pathLst>
                <a:path w="272415" h="271145">
                  <a:moveTo>
                    <a:pt x="0" y="270979"/>
                  </a:moveTo>
                  <a:lnTo>
                    <a:pt x="272415" y="270979"/>
                  </a:lnTo>
                  <a:lnTo>
                    <a:pt x="272415" y="0"/>
                  </a:lnTo>
                  <a:lnTo>
                    <a:pt x="0" y="0"/>
                  </a:lnTo>
                  <a:lnTo>
                    <a:pt x="0" y="270979"/>
                  </a:lnTo>
                  <a:close/>
                </a:path>
              </a:pathLst>
            </a:custGeom>
            <a:ln w="2590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7176" y="678179"/>
              <a:ext cx="173990" cy="175260"/>
            </a:xfrm>
            <a:custGeom>
              <a:avLst/>
              <a:gdLst/>
              <a:ahLst/>
              <a:cxnLst/>
              <a:rect l="l" t="t" r="r" b="b"/>
              <a:pathLst>
                <a:path w="173990" h="175259">
                  <a:moveTo>
                    <a:pt x="173634" y="0"/>
                  </a:moveTo>
                  <a:lnTo>
                    <a:pt x="0" y="0"/>
                  </a:lnTo>
                  <a:lnTo>
                    <a:pt x="0" y="174878"/>
                  </a:lnTo>
                  <a:lnTo>
                    <a:pt x="173634" y="174878"/>
                  </a:lnTo>
                  <a:lnTo>
                    <a:pt x="173634" y="0"/>
                  </a:lnTo>
                  <a:close/>
                </a:path>
              </a:pathLst>
            </a:custGeom>
            <a:solidFill>
              <a:srgbClr val="EB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7938" y="678942"/>
              <a:ext cx="173990" cy="175260"/>
            </a:xfrm>
            <a:custGeom>
              <a:avLst/>
              <a:gdLst/>
              <a:ahLst/>
              <a:cxnLst/>
              <a:rect l="l" t="t" r="r" b="b"/>
              <a:pathLst>
                <a:path w="173990" h="175259">
                  <a:moveTo>
                    <a:pt x="0" y="174878"/>
                  </a:moveTo>
                  <a:lnTo>
                    <a:pt x="173634" y="174878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58556" y="291020"/>
            <a:ext cx="200025" cy="202565"/>
            <a:chOff x="8258556" y="291020"/>
            <a:chExt cx="200025" cy="202565"/>
          </a:xfrm>
        </p:grpSpPr>
        <p:sp>
          <p:nvSpPr>
            <p:cNvPr id="8" name="object 8"/>
            <p:cNvSpPr/>
            <p:nvPr/>
          </p:nvSpPr>
          <p:spPr>
            <a:xfrm>
              <a:off x="8270748" y="303212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173634" y="0"/>
                  </a:moveTo>
                  <a:lnTo>
                    <a:pt x="0" y="0"/>
                  </a:lnTo>
                  <a:lnTo>
                    <a:pt x="0" y="176593"/>
                  </a:lnTo>
                  <a:lnTo>
                    <a:pt x="173634" y="176593"/>
                  </a:lnTo>
                  <a:lnTo>
                    <a:pt x="173634" y="0"/>
                  </a:lnTo>
                  <a:close/>
                </a:path>
              </a:pathLst>
            </a:custGeom>
            <a:solidFill>
              <a:srgbClr val="EB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1510" y="303974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0" y="176593"/>
                  </a:moveTo>
                  <a:lnTo>
                    <a:pt x="173634" y="176593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6593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50223" y="-9169"/>
            <a:ext cx="494030" cy="495934"/>
            <a:chOff x="8650223" y="-9169"/>
            <a:chExt cx="494030" cy="495934"/>
          </a:xfrm>
        </p:grpSpPr>
        <p:sp>
          <p:nvSpPr>
            <p:cNvPr id="11" name="object 11"/>
            <p:cNvSpPr/>
            <p:nvPr/>
          </p:nvSpPr>
          <p:spPr>
            <a:xfrm>
              <a:off x="8913774" y="248411"/>
              <a:ext cx="215265" cy="222885"/>
            </a:xfrm>
            <a:custGeom>
              <a:avLst/>
              <a:gdLst/>
              <a:ahLst/>
              <a:cxnLst/>
              <a:rect l="l" t="t" r="r" b="b"/>
              <a:pathLst>
                <a:path w="215265" h="222884">
                  <a:moveTo>
                    <a:pt x="0" y="222503"/>
                  </a:moveTo>
                  <a:lnTo>
                    <a:pt x="214706" y="222503"/>
                  </a:lnTo>
                  <a:lnTo>
                    <a:pt x="214706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4701" y="5308"/>
              <a:ext cx="464820" cy="466725"/>
            </a:xfrm>
            <a:custGeom>
              <a:avLst/>
              <a:gdLst/>
              <a:ahLst/>
              <a:cxnLst/>
              <a:rect l="l" t="t" r="r" b="b"/>
              <a:pathLst>
                <a:path w="464820" h="466725">
                  <a:moveTo>
                    <a:pt x="240792" y="466369"/>
                  </a:moveTo>
                  <a:lnTo>
                    <a:pt x="464540" y="466369"/>
                  </a:lnTo>
                  <a:lnTo>
                    <a:pt x="464540" y="243865"/>
                  </a:lnTo>
                  <a:lnTo>
                    <a:pt x="240792" y="243865"/>
                  </a:lnTo>
                  <a:lnTo>
                    <a:pt x="240792" y="466369"/>
                  </a:lnTo>
                  <a:close/>
                </a:path>
                <a:path w="464820" h="466725">
                  <a:moveTo>
                    <a:pt x="0" y="223926"/>
                  </a:moveTo>
                  <a:lnTo>
                    <a:pt x="225259" y="223926"/>
                  </a:lnTo>
                  <a:lnTo>
                    <a:pt x="225259" y="0"/>
                  </a:lnTo>
                  <a:lnTo>
                    <a:pt x="0" y="0"/>
                  </a:lnTo>
                  <a:lnTo>
                    <a:pt x="0" y="223926"/>
                  </a:lnTo>
                  <a:close/>
                </a:path>
              </a:pathLst>
            </a:custGeom>
            <a:ln w="28956">
              <a:solidFill>
                <a:srgbClr val="D2EB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18853" y="4610"/>
              <a:ext cx="10160" cy="224154"/>
            </a:xfrm>
            <a:custGeom>
              <a:avLst/>
              <a:gdLst/>
              <a:ahLst/>
              <a:cxnLst/>
              <a:rect l="l" t="t" r="r" b="b"/>
              <a:pathLst>
                <a:path w="10159" h="224154">
                  <a:moveTo>
                    <a:pt x="0" y="223735"/>
                  </a:moveTo>
                  <a:lnTo>
                    <a:pt x="9817" y="223735"/>
                  </a:lnTo>
                  <a:lnTo>
                    <a:pt x="9817" y="0"/>
                  </a:lnTo>
                  <a:lnTo>
                    <a:pt x="0" y="0"/>
                  </a:lnTo>
                  <a:lnTo>
                    <a:pt x="0" y="223735"/>
                  </a:lnTo>
                  <a:close/>
                </a:path>
              </a:pathLst>
            </a:custGeom>
            <a:solidFill>
              <a:srgbClr val="ED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3969" y="5372"/>
              <a:ext cx="226060" cy="224154"/>
            </a:xfrm>
            <a:custGeom>
              <a:avLst/>
              <a:gdLst/>
              <a:ahLst/>
              <a:cxnLst/>
              <a:rect l="l" t="t" r="r" b="b"/>
              <a:pathLst>
                <a:path w="226059" h="224154">
                  <a:moveTo>
                    <a:pt x="0" y="223735"/>
                  </a:moveTo>
                  <a:lnTo>
                    <a:pt x="225463" y="223735"/>
                  </a:lnTo>
                  <a:lnTo>
                    <a:pt x="225463" y="0"/>
                  </a:lnTo>
                  <a:lnTo>
                    <a:pt x="0" y="0"/>
                  </a:lnTo>
                  <a:lnTo>
                    <a:pt x="0" y="223735"/>
                  </a:lnTo>
                  <a:close/>
                </a:path>
              </a:pathLst>
            </a:custGeom>
            <a:ln w="28956">
              <a:solidFill>
                <a:srgbClr val="EDF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71104" y="-9144"/>
            <a:ext cx="399415" cy="201295"/>
            <a:chOff x="8071104" y="-9144"/>
            <a:chExt cx="399415" cy="201295"/>
          </a:xfrm>
        </p:grpSpPr>
        <p:sp>
          <p:nvSpPr>
            <p:cNvPr id="16" name="object 16"/>
            <p:cNvSpPr/>
            <p:nvPr/>
          </p:nvSpPr>
          <p:spPr>
            <a:xfrm>
              <a:off x="8282178" y="3809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0" y="174878"/>
                  </a:moveTo>
                  <a:lnTo>
                    <a:pt x="174878" y="174878"/>
                  </a:lnTo>
                  <a:lnTo>
                    <a:pt x="174878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84058" y="3809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0" y="174878"/>
                  </a:moveTo>
                  <a:lnTo>
                    <a:pt x="174878" y="174878"/>
                  </a:lnTo>
                  <a:lnTo>
                    <a:pt x="174878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B9E2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944356" y="479996"/>
            <a:ext cx="200025" cy="202565"/>
            <a:chOff x="8944356" y="479996"/>
            <a:chExt cx="200025" cy="202565"/>
          </a:xfrm>
        </p:grpSpPr>
        <p:sp>
          <p:nvSpPr>
            <p:cNvPr id="19" name="object 19"/>
            <p:cNvSpPr/>
            <p:nvPr/>
          </p:nvSpPr>
          <p:spPr>
            <a:xfrm>
              <a:off x="8956548" y="492188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173634" y="0"/>
                  </a:moveTo>
                  <a:lnTo>
                    <a:pt x="0" y="0"/>
                  </a:lnTo>
                  <a:lnTo>
                    <a:pt x="0" y="176593"/>
                  </a:lnTo>
                  <a:lnTo>
                    <a:pt x="173634" y="176593"/>
                  </a:lnTo>
                  <a:lnTo>
                    <a:pt x="173634" y="0"/>
                  </a:lnTo>
                  <a:close/>
                </a:path>
              </a:pathLst>
            </a:custGeom>
            <a:solidFill>
              <a:srgbClr val="EB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57310" y="492950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0" y="176593"/>
                  </a:moveTo>
                  <a:lnTo>
                    <a:pt x="173634" y="176593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6593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685531" y="-9144"/>
            <a:ext cx="393065" cy="201295"/>
            <a:chOff x="7685531" y="-9144"/>
            <a:chExt cx="393065" cy="201295"/>
          </a:xfrm>
        </p:grpSpPr>
        <p:sp>
          <p:nvSpPr>
            <p:cNvPr id="22" name="object 22"/>
            <p:cNvSpPr/>
            <p:nvPr/>
          </p:nvSpPr>
          <p:spPr>
            <a:xfrm>
              <a:off x="7890509" y="3809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0" y="174878"/>
                  </a:moveTo>
                  <a:lnTo>
                    <a:pt x="174878" y="174878"/>
                  </a:lnTo>
                  <a:lnTo>
                    <a:pt x="174878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98485" y="3809"/>
              <a:ext cx="173990" cy="175260"/>
            </a:xfrm>
            <a:custGeom>
              <a:avLst/>
              <a:gdLst/>
              <a:ahLst/>
              <a:cxnLst/>
              <a:rect l="l" t="t" r="r" b="b"/>
              <a:pathLst>
                <a:path w="173990" h="175260">
                  <a:moveTo>
                    <a:pt x="0" y="174878"/>
                  </a:moveTo>
                  <a:lnTo>
                    <a:pt x="173634" y="174878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DF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314438" y="3746"/>
            <a:ext cx="173990" cy="177165"/>
          </a:xfrm>
          <a:custGeom>
            <a:avLst/>
            <a:gdLst/>
            <a:ahLst/>
            <a:cxnLst/>
            <a:rect l="l" t="t" r="r" b="b"/>
            <a:pathLst>
              <a:path w="173990" h="177165">
                <a:moveTo>
                  <a:pt x="0" y="176593"/>
                </a:moveTo>
                <a:lnTo>
                  <a:pt x="173634" y="176593"/>
                </a:lnTo>
                <a:lnTo>
                  <a:pt x="173634" y="0"/>
                </a:lnTo>
                <a:lnTo>
                  <a:pt x="0" y="0"/>
                </a:lnTo>
                <a:lnTo>
                  <a:pt x="0" y="176593"/>
                </a:lnTo>
                <a:close/>
              </a:path>
            </a:pathLst>
          </a:custGeom>
          <a:ln w="25908">
            <a:solidFill>
              <a:srgbClr val="ED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685531" y="184404"/>
            <a:ext cx="201295" cy="201295"/>
            <a:chOff x="7685531" y="184404"/>
            <a:chExt cx="201295" cy="201295"/>
          </a:xfrm>
        </p:grpSpPr>
        <p:sp>
          <p:nvSpPr>
            <p:cNvPr id="26" name="object 26"/>
            <p:cNvSpPr/>
            <p:nvPr/>
          </p:nvSpPr>
          <p:spPr>
            <a:xfrm>
              <a:off x="7697723" y="250698"/>
              <a:ext cx="175260" cy="121285"/>
            </a:xfrm>
            <a:custGeom>
              <a:avLst/>
              <a:gdLst/>
              <a:ahLst/>
              <a:cxnLst/>
              <a:rect l="l" t="t" r="r" b="b"/>
              <a:pathLst>
                <a:path w="175259" h="121285">
                  <a:moveTo>
                    <a:pt x="0" y="120776"/>
                  </a:moveTo>
                  <a:lnTo>
                    <a:pt x="174878" y="120776"/>
                  </a:lnTo>
                  <a:lnTo>
                    <a:pt x="174878" y="0"/>
                  </a:lnTo>
                  <a:lnTo>
                    <a:pt x="0" y="0"/>
                  </a:lnTo>
                  <a:lnTo>
                    <a:pt x="0" y="120776"/>
                  </a:lnTo>
                  <a:close/>
                </a:path>
              </a:pathLst>
            </a:custGeom>
            <a:solidFill>
              <a:srgbClr val="ED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98485" y="197358"/>
              <a:ext cx="175260" cy="175260"/>
            </a:xfrm>
            <a:custGeom>
              <a:avLst/>
              <a:gdLst/>
              <a:ahLst/>
              <a:cxnLst/>
              <a:rect l="l" t="t" r="r" b="b"/>
              <a:pathLst>
                <a:path w="175259" h="175260">
                  <a:moveTo>
                    <a:pt x="0" y="174878"/>
                  </a:moveTo>
                  <a:lnTo>
                    <a:pt x="174878" y="174878"/>
                  </a:lnTo>
                  <a:lnTo>
                    <a:pt x="174878" y="0"/>
                  </a:lnTo>
                  <a:lnTo>
                    <a:pt x="0" y="0"/>
                  </a:lnTo>
                  <a:lnTo>
                    <a:pt x="0" y="174878"/>
                  </a:lnTo>
                  <a:close/>
                </a:path>
              </a:pathLst>
            </a:custGeom>
            <a:ln w="25908">
              <a:solidFill>
                <a:srgbClr val="EDF8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44356" y="894524"/>
            <a:ext cx="200025" cy="202565"/>
            <a:chOff x="8944356" y="894524"/>
            <a:chExt cx="200025" cy="202565"/>
          </a:xfrm>
        </p:grpSpPr>
        <p:sp>
          <p:nvSpPr>
            <p:cNvPr id="29" name="object 29"/>
            <p:cNvSpPr/>
            <p:nvPr/>
          </p:nvSpPr>
          <p:spPr>
            <a:xfrm>
              <a:off x="8956548" y="906716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173634" y="0"/>
                  </a:moveTo>
                  <a:lnTo>
                    <a:pt x="0" y="0"/>
                  </a:lnTo>
                  <a:lnTo>
                    <a:pt x="0" y="176593"/>
                  </a:lnTo>
                  <a:lnTo>
                    <a:pt x="173634" y="176593"/>
                  </a:lnTo>
                  <a:lnTo>
                    <a:pt x="173634" y="0"/>
                  </a:lnTo>
                  <a:close/>
                </a:path>
              </a:pathLst>
            </a:custGeom>
            <a:solidFill>
              <a:srgbClr val="EB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57310" y="907478"/>
              <a:ext cx="173990" cy="177165"/>
            </a:xfrm>
            <a:custGeom>
              <a:avLst/>
              <a:gdLst/>
              <a:ahLst/>
              <a:cxnLst/>
              <a:rect l="l" t="t" r="r" b="b"/>
              <a:pathLst>
                <a:path w="173990" h="177165">
                  <a:moveTo>
                    <a:pt x="0" y="176593"/>
                  </a:moveTo>
                  <a:lnTo>
                    <a:pt x="173634" y="176593"/>
                  </a:lnTo>
                  <a:lnTo>
                    <a:pt x="173634" y="0"/>
                  </a:lnTo>
                  <a:lnTo>
                    <a:pt x="0" y="0"/>
                  </a:lnTo>
                  <a:lnTo>
                    <a:pt x="0" y="176593"/>
                  </a:lnTo>
                  <a:close/>
                </a:path>
              </a:pathLst>
            </a:custGeom>
            <a:ln w="25908">
              <a:solidFill>
                <a:srgbClr val="EBF8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630411" y="187477"/>
            <a:ext cx="297180" cy="295910"/>
            <a:chOff x="8630411" y="187477"/>
            <a:chExt cx="297180" cy="295910"/>
          </a:xfrm>
        </p:grpSpPr>
        <p:sp>
          <p:nvSpPr>
            <p:cNvPr id="32" name="object 32"/>
            <p:cNvSpPr/>
            <p:nvPr/>
          </p:nvSpPr>
          <p:spPr>
            <a:xfrm>
              <a:off x="8642603" y="250698"/>
              <a:ext cx="271780" cy="218440"/>
            </a:xfrm>
            <a:custGeom>
              <a:avLst/>
              <a:gdLst/>
              <a:ahLst/>
              <a:cxnLst/>
              <a:rect l="l" t="t" r="r" b="b"/>
              <a:pathLst>
                <a:path w="271779" h="218440">
                  <a:moveTo>
                    <a:pt x="0" y="218439"/>
                  </a:moveTo>
                  <a:lnTo>
                    <a:pt x="271170" y="218439"/>
                  </a:lnTo>
                  <a:lnTo>
                    <a:pt x="271170" y="0"/>
                  </a:lnTo>
                  <a:lnTo>
                    <a:pt x="0" y="0"/>
                  </a:lnTo>
                  <a:lnTo>
                    <a:pt x="0" y="218439"/>
                  </a:lnTo>
                  <a:close/>
                </a:path>
              </a:pathLst>
            </a:custGeom>
            <a:solidFill>
              <a:srgbClr val="559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43365" y="200431"/>
              <a:ext cx="271780" cy="269875"/>
            </a:xfrm>
            <a:custGeom>
              <a:avLst/>
              <a:gdLst/>
              <a:ahLst/>
              <a:cxnLst/>
              <a:rect l="l" t="t" r="r" b="b"/>
              <a:pathLst>
                <a:path w="271779" h="269875">
                  <a:moveTo>
                    <a:pt x="0" y="269468"/>
                  </a:moveTo>
                  <a:lnTo>
                    <a:pt x="271170" y="269468"/>
                  </a:lnTo>
                  <a:lnTo>
                    <a:pt x="271170" y="0"/>
                  </a:lnTo>
                  <a:lnTo>
                    <a:pt x="0" y="0"/>
                  </a:lnTo>
                  <a:lnTo>
                    <a:pt x="0" y="269468"/>
                  </a:lnTo>
                  <a:close/>
                </a:path>
              </a:pathLst>
            </a:custGeom>
            <a:ln w="25908">
              <a:solidFill>
                <a:srgbClr val="559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370331"/>
            <a:ext cx="661416" cy="62179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770" y="1629528"/>
            <a:ext cx="3777026" cy="321299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929639"/>
            <a:ext cx="7115556" cy="620267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016" rIns="0" bIns="0" rtlCol="0">
            <a:spAutoFit/>
          </a:bodyPr>
          <a:lstStyle/>
          <a:p>
            <a:pPr marL="2742565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Проведение</a:t>
            </a:r>
            <a:r>
              <a:rPr sz="2800" u="sng" spc="-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ИС</a:t>
            </a:r>
            <a:r>
              <a:rPr sz="2800" u="sng" spc="-4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FFFFFF"/>
                  </a:solidFill>
                </a:uFill>
              </a:rPr>
              <a:t>в</a:t>
            </a:r>
            <a:r>
              <a:rPr sz="2800" u="sng" spc="-1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FFFFFF"/>
                  </a:solidFill>
                </a:uFill>
              </a:rPr>
              <a:t>аудитории</a:t>
            </a:r>
            <a:endParaRPr sz="2800"/>
          </a:p>
        </p:txBody>
      </p:sp>
      <p:sp>
        <p:nvSpPr>
          <p:cNvPr id="38" name="object 38"/>
          <p:cNvSpPr txBox="1"/>
          <p:nvPr/>
        </p:nvSpPr>
        <p:spPr>
          <a:xfrm>
            <a:off x="528866" y="970534"/>
            <a:ext cx="7099300" cy="3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305" marR="5080" indent="100330">
              <a:lnSpc>
                <a:spcPct val="100000"/>
              </a:lnSpc>
              <a:spcBef>
                <a:spcPts val="100"/>
              </a:spcBef>
            </a:pPr>
            <a:r>
              <a:rPr sz="1500" spc="110" dirty="0">
                <a:solidFill>
                  <a:srgbClr val="2D5395"/>
                </a:solidFill>
                <a:latin typeface="Tahoma"/>
                <a:cs typeface="Tahoma"/>
              </a:rPr>
              <a:t>Перед</a:t>
            </a:r>
            <a:r>
              <a:rPr sz="1500" spc="-1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2D5395"/>
                </a:solidFill>
                <a:latin typeface="Tahoma"/>
                <a:cs typeface="Tahoma"/>
              </a:rPr>
              <a:t>началом</a:t>
            </a:r>
            <a:r>
              <a:rPr sz="1500" spc="-5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2D5395"/>
                </a:solidFill>
                <a:latin typeface="Tahoma"/>
                <a:cs typeface="Tahoma"/>
              </a:rPr>
              <a:t>проведения</a:t>
            </a:r>
            <a:r>
              <a:rPr sz="1500" spc="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200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r>
              <a:rPr sz="1500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114" dirty="0">
                <a:solidFill>
                  <a:srgbClr val="2D5395"/>
                </a:solidFill>
                <a:latin typeface="Tahoma"/>
                <a:cs typeface="Tahoma"/>
              </a:rPr>
              <a:t>экзаменатор-</a:t>
            </a:r>
            <a:r>
              <a:rPr sz="1500" spc="130" dirty="0">
                <a:solidFill>
                  <a:srgbClr val="2D5395"/>
                </a:solidFill>
                <a:latin typeface="Tahoma"/>
                <a:cs typeface="Tahoma"/>
              </a:rPr>
              <a:t>собеседник </a:t>
            </a:r>
            <a:r>
              <a:rPr sz="1500" spc="45" dirty="0">
                <a:solidFill>
                  <a:srgbClr val="2D5395"/>
                </a:solidFill>
                <a:latin typeface="Tahoma"/>
                <a:cs typeface="Tahoma"/>
              </a:rPr>
              <a:t>проводит</a:t>
            </a:r>
            <a:r>
              <a:rPr sz="1500" spc="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2D5395"/>
                </a:solidFill>
                <a:latin typeface="Tahoma"/>
                <a:cs typeface="Tahoma"/>
              </a:rPr>
              <a:t>краткий</a:t>
            </a:r>
            <a:r>
              <a:rPr sz="1500" spc="-5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D5395"/>
                </a:solidFill>
                <a:latin typeface="Tahoma"/>
                <a:cs typeface="Tahoma"/>
              </a:rPr>
              <a:t>устный</a:t>
            </a:r>
            <a:r>
              <a:rPr sz="1500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2D5395"/>
                </a:solidFill>
                <a:latin typeface="Tahoma"/>
                <a:cs typeface="Tahoma"/>
              </a:rPr>
              <a:t>инструктаж</a:t>
            </a:r>
            <a:r>
              <a:rPr sz="15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2D5395"/>
                </a:solidFill>
                <a:latin typeface="Tahoma"/>
                <a:cs typeface="Tahoma"/>
              </a:rPr>
              <a:t>для</a:t>
            </a:r>
            <a:r>
              <a:rPr sz="1500" spc="-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2D5395"/>
                </a:solidFill>
                <a:latin typeface="Tahoma"/>
                <a:cs typeface="Tahoma"/>
              </a:rPr>
              <a:t>каждого </a:t>
            </a:r>
            <a:r>
              <a:rPr sz="1500" spc="60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u="sng" spc="-160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 </a:t>
            </a:r>
            <a:r>
              <a:rPr sz="1800" u="sng" spc="75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Инструктаж</a:t>
            </a:r>
            <a:r>
              <a:rPr sz="1800" u="sng" spc="-50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 </a:t>
            </a:r>
            <a:r>
              <a:rPr sz="1800" u="sng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включает</a:t>
            </a:r>
            <a:r>
              <a:rPr sz="1800" u="sng" spc="5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 </a:t>
            </a:r>
            <a:r>
              <a:rPr sz="1800" u="sng" spc="-120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в</a:t>
            </a:r>
            <a:r>
              <a:rPr sz="1800" u="sng" spc="-90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 </a:t>
            </a:r>
            <a:r>
              <a:rPr sz="1800" u="sng" spc="75" dirty="0">
                <a:solidFill>
                  <a:srgbClr val="2D5395"/>
                </a:solidFill>
                <a:uFill>
                  <a:solidFill>
                    <a:srgbClr val="2D5395"/>
                  </a:solidFill>
                </a:uFill>
                <a:latin typeface="Tahoma"/>
                <a:cs typeface="Tahoma"/>
              </a:rPr>
              <a:t>себя:</a:t>
            </a:r>
            <a:endParaRPr sz="1800">
              <a:latin typeface="Tahoma"/>
              <a:cs typeface="Tahoma"/>
            </a:endParaRPr>
          </a:p>
          <a:p>
            <a:pPr marL="92710" indent="-88900">
              <a:lnSpc>
                <a:spcPct val="100000"/>
              </a:lnSpc>
              <a:spcBef>
                <a:spcPts val="520"/>
              </a:spcBef>
              <a:buSzPct val="94444"/>
              <a:buFont typeface="Arial MT"/>
              <a:buChar char="•"/>
              <a:tabLst>
                <a:tab pos="92710" algn="l"/>
              </a:tabLst>
            </a:pPr>
            <a:r>
              <a:rPr sz="1800" spc="60" dirty="0">
                <a:solidFill>
                  <a:srgbClr val="2D5395"/>
                </a:solidFill>
                <a:latin typeface="Tahoma"/>
                <a:cs typeface="Tahoma"/>
              </a:rPr>
              <a:t>приветствие</a:t>
            </a:r>
            <a:r>
              <a:rPr sz="1800" spc="-9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2D5395"/>
                </a:solidFill>
                <a:latin typeface="Tahoma"/>
                <a:cs typeface="Tahoma"/>
              </a:rPr>
              <a:t>участника;</a:t>
            </a:r>
            <a:endParaRPr sz="1800">
              <a:latin typeface="Tahoma"/>
              <a:cs typeface="Tahoma"/>
            </a:endParaRPr>
          </a:p>
          <a:p>
            <a:pPr marL="92710" indent="-88900">
              <a:lnSpc>
                <a:spcPct val="100000"/>
              </a:lnSpc>
              <a:spcBef>
                <a:spcPts val="505"/>
              </a:spcBef>
              <a:buSzPct val="94444"/>
              <a:buFont typeface="Arial MT"/>
              <a:buChar char="•"/>
              <a:tabLst>
                <a:tab pos="92710" algn="l"/>
              </a:tabLst>
            </a:pPr>
            <a:r>
              <a:rPr sz="1800" spc="75" dirty="0">
                <a:solidFill>
                  <a:srgbClr val="2D5395"/>
                </a:solidFill>
                <a:latin typeface="Tahoma"/>
                <a:cs typeface="Tahoma"/>
              </a:rPr>
              <a:t>знакомство;</a:t>
            </a:r>
            <a:endParaRPr sz="1800">
              <a:latin typeface="Tahoma"/>
              <a:cs typeface="Tahoma"/>
            </a:endParaRPr>
          </a:p>
          <a:p>
            <a:pPr marL="92710" indent="-88900">
              <a:lnSpc>
                <a:spcPct val="100000"/>
              </a:lnSpc>
              <a:spcBef>
                <a:spcPts val="505"/>
              </a:spcBef>
              <a:buSzPct val="94444"/>
              <a:buFont typeface="Arial MT"/>
              <a:buChar char="•"/>
              <a:tabLst>
                <a:tab pos="92710" algn="l"/>
              </a:tabLst>
            </a:pPr>
            <a:r>
              <a:rPr sz="1800" spc="215" dirty="0">
                <a:solidFill>
                  <a:srgbClr val="2D5395"/>
                </a:solidFill>
                <a:latin typeface="Tahoma"/>
                <a:cs typeface="Tahoma"/>
              </a:rPr>
              <a:t>информацию</a:t>
            </a:r>
            <a:r>
              <a:rPr sz="1800" spc="-8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2D5395"/>
                </a:solidFill>
                <a:latin typeface="Tahoma"/>
                <a:cs typeface="Tahoma"/>
              </a:rPr>
              <a:t>о</a:t>
            </a:r>
            <a:r>
              <a:rPr sz="1800" spc="-12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2D5395"/>
                </a:solidFill>
                <a:latin typeface="Tahoma"/>
                <a:cs typeface="Tahoma"/>
              </a:rPr>
              <a:t>количестве</a:t>
            </a:r>
            <a:endParaRPr sz="1800">
              <a:latin typeface="Tahoma"/>
              <a:cs typeface="Tahoma"/>
            </a:endParaRPr>
          </a:p>
          <a:p>
            <a:pPr marL="277495">
              <a:lnSpc>
                <a:spcPct val="100000"/>
              </a:lnSpc>
            </a:pPr>
            <a:r>
              <a:rPr sz="1800" spc="85" dirty="0">
                <a:solidFill>
                  <a:srgbClr val="2D5395"/>
                </a:solidFill>
                <a:latin typeface="Tahoma"/>
                <a:cs typeface="Tahoma"/>
              </a:rPr>
              <a:t>заданий,</a:t>
            </a:r>
            <a:r>
              <a:rPr sz="1800" spc="-4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D5395"/>
                </a:solidFill>
                <a:latin typeface="Tahoma"/>
                <a:cs typeface="Tahoma"/>
              </a:rPr>
              <a:t>их</a:t>
            </a:r>
            <a:r>
              <a:rPr sz="18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2D5395"/>
                </a:solidFill>
                <a:latin typeface="Tahoma"/>
                <a:cs typeface="Tahoma"/>
              </a:rPr>
              <a:t>содержании;</a:t>
            </a:r>
            <a:endParaRPr sz="1800">
              <a:latin typeface="Tahoma"/>
              <a:cs typeface="Tahoma"/>
            </a:endParaRPr>
          </a:p>
          <a:p>
            <a:pPr marL="92710" indent="-88900">
              <a:lnSpc>
                <a:spcPct val="100000"/>
              </a:lnSpc>
              <a:spcBef>
                <a:spcPts val="495"/>
              </a:spcBef>
              <a:buSzPct val="94444"/>
              <a:buFont typeface="Arial MT"/>
              <a:buChar char="•"/>
              <a:tabLst>
                <a:tab pos="92710" algn="l"/>
              </a:tabLst>
            </a:pPr>
            <a:r>
              <a:rPr sz="1800" spc="215" dirty="0">
                <a:solidFill>
                  <a:srgbClr val="2D5395"/>
                </a:solidFill>
                <a:latin typeface="Tahoma"/>
                <a:cs typeface="Tahoma"/>
              </a:rPr>
              <a:t>информацию</a:t>
            </a:r>
            <a:r>
              <a:rPr sz="18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2D5395"/>
                </a:solidFill>
                <a:latin typeface="Tahoma"/>
                <a:cs typeface="Tahoma"/>
              </a:rPr>
              <a:t>о</a:t>
            </a:r>
            <a:endParaRPr sz="180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</a:pPr>
            <a:r>
              <a:rPr sz="1800" spc="120" dirty="0">
                <a:solidFill>
                  <a:srgbClr val="2D5395"/>
                </a:solidFill>
                <a:latin typeface="Tahoma"/>
                <a:cs typeface="Tahoma"/>
              </a:rPr>
              <a:t>необходимых</a:t>
            </a:r>
            <a:r>
              <a:rPr sz="1800" spc="-11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D5395"/>
                </a:solidFill>
                <a:latin typeface="Tahoma"/>
                <a:cs typeface="Tahoma"/>
              </a:rPr>
              <a:t>действиях</a:t>
            </a:r>
            <a:endParaRPr sz="180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</a:pPr>
            <a:r>
              <a:rPr sz="1800" spc="70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1969007"/>
            <a:ext cx="3968496" cy="257251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3528" y="-15240"/>
            <a:ext cx="9098280" cy="279400"/>
            <a:chOff x="33528" y="-15240"/>
            <a:chExt cx="9098280" cy="279400"/>
          </a:xfrm>
        </p:grpSpPr>
        <p:sp>
          <p:nvSpPr>
            <p:cNvPr id="41" name="object 41"/>
            <p:cNvSpPr/>
            <p:nvPr/>
          </p:nvSpPr>
          <p:spPr>
            <a:xfrm>
              <a:off x="46482" y="-2286"/>
              <a:ext cx="9072880" cy="253365"/>
            </a:xfrm>
            <a:custGeom>
              <a:avLst/>
              <a:gdLst/>
              <a:ahLst/>
              <a:cxnLst/>
              <a:rect l="l" t="t" r="r" b="b"/>
              <a:pathLst>
                <a:path w="9072880" h="253365">
                  <a:moveTo>
                    <a:pt x="907237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9072372" y="252984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482" y="-2286"/>
              <a:ext cx="9072880" cy="253365"/>
            </a:xfrm>
            <a:custGeom>
              <a:avLst/>
              <a:gdLst/>
              <a:ahLst/>
              <a:cxnLst/>
              <a:rect l="l" t="t" r="r" b="b"/>
              <a:pathLst>
                <a:path w="9072880" h="253365">
                  <a:moveTo>
                    <a:pt x="0" y="252984"/>
                  </a:moveTo>
                  <a:lnTo>
                    <a:pt x="9072372" y="252984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" y="335279"/>
            <a:ext cx="1219200" cy="405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9800" y="3589230"/>
            <a:ext cx="546486" cy="6673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92167" y="1136903"/>
            <a:ext cx="2095500" cy="1506220"/>
            <a:chOff x="4392167" y="1136903"/>
            <a:chExt cx="2095500" cy="1506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332" y="1429373"/>
              <a:ext cx="1580335" cy="12132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7195" y="1517903"/>
              <a:ext cx="1194815" cy="830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2167" y="1136903"/>
              <a:ext cx="1616964" cy="12710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6947" y="1283207"/>
              <a:ext cx="1176527" cy="83058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9830" y="1794276"/>
            <a:ext cx="544195" cy="541655"/>
            <a:chOff x="299830" y="1794276"/>
            <a:chExt cx="544195" cy="54165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830" y="1794276"/>
              <a:ext cx="543869" cy="5413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3192" y="1891283"/>
              <a:ext cx="353695" cy="352425"/>
            </a:xfrm>
            <a:custGeom>
              <a:avLst/>
              <a:gdLst/>
              <a:ahLst/>
              <a:cxnLst/>
              <a:rect l="l" t="t" r="r" b="b"/>
              <a:pathLst>
                <a:path w="353695" h="352425">
                  <a:moveTo>
                    <a:pt x="176784" y="0"/>
                  </a:moveTo>
                  <a:lnTo>
                    <a:pt x="107975" y="13842"/>
                  </a:lnTo>
                  <a:lnTo>
                    <a:pt x="51777" y="51561"/>
                  </a:lnTo>
                  <a:lnTo>
                    <a:pt x="13893" y="107441"/>
                  </a:lnTo>
                  <a:lnTo>
                    <a:pt x="0" y="175894"/>
                  </a:lnTo>
                  <a:lnTo>
                    <a:pt x="3594" y="211327"/>
                  </a:lnTo>
                  <a:lnTo>
                    <a:pt x="30187" y="274319"/>
                  </a:lnTo>
                  <a:lnTo>
                    <a:pt x="77939" y="321817"/>
                  </a:lnTo>
                  <a:lnTo>
                    <a:pt x="141160" y="348233"/>
                  </a:lnTo>
                  <a:lnTo>
                    <a:pt x="176784" y="351916"/>
                  </a:lnTo>
                  <a:lnTo>
                    <a:pt x="212407" y="348233"/>
                  </a:lnTo>
                  <a:lnTo>
                    <a:pt x="275628" y="321817"/>
                  </a:lnTo>
                  <a:lnTo>
                    <a:pt x="323380" y="274319"/>
                  </a:lnTo>
                  <a:lnTo>
                    <a:pt x="349973" y="211327"/>
                  </a:lnTo>
                  <a:lnTo>
                    <a:pt x="353567" y="175894"/>
                  </a:lnTo>
                  <a:lnTo>
                    <a:pt x="349973" y="140461"/>
                  </a:lnTo>
                  <a:lnTo>
                    <a:pt x="323380" y="77596"/>
                  </a:lnTo>
                  <a:lnTo>
                    <a:pt x="275628" y="30098"/>
                  </a:lnTo>
                  <a:lnTo>
                    <a:pt x="212407" y="3555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192" y="1891283"/>
              <a:ext cx="353695" cy="352425"/>
            </a:xfrm>
            <a:custGeom>
              <a:avLst/>
              <a:gdLst/>
              <a:ahLst/>
              <a:cxnLst/>
              <a:rect l="l" t="t" r="r" b="b"/>
              <a:pathLst>
                <a:path w="353695" h="352425">
                  <a:moveTo>
                    <a:pt x="0" y="175894"/>
                  </a:moveTo>
                  <a:lnTo>
                    <a:pt x="13893" y="107441"/>
                  </a:lnTo>
                  <a:lnTo>
                    <a:pt x="51777" y="51561"/>
                  </a:lnTo>
                  <a:lnTo>
                    <a:pt x="107975" y="13842"/>
                  </a:lnTo>
                  <a:lnTo>
                    <a:pt x="176784" y="0"/>
                  </a:lnTo>
                  <a:lnTo>
                    <a:pt x="212407" y="3555"/>
                  </a:lnTo>
                  <a:lnTo>
                    <a:pt x="275628" y="30098"/>
                  </a:lnTo>
                  <a:lnTo>
                    <a:pt x="323380" y="77596"/>
                  </a:lnTo>
                  <a:lnTo>
                    <a:pt x="349973" y="140461"/>
                  </a:lnTo>
                  <a:lnTo>
                    <a:pt x="353567" y="175894"/>
                  </a:lnTo>
                  <a:lnTo>
                    <a:pt x="349973" y="211327"/>
                  </a:lnTo>
                  <a:lnTo>
                    <a:pt x="323380" y="274319"/>
                  </a:lnTo>
                  <a:lnTo>
                    <a:pt x="275628" y="321817"/>
                  </a:lnTo>
                  <a:lnTo>
                    <a:pt x="212407" y="348233"/>
                  </a:lnTo>
                  <a:lnTo>
                    <a:pt x="176784" y="351916"/>
                  </a:lnTo>
                  <a:lnTo>
                    <a:pt x="141160" y="348233"/>
                  </a:lnTo>
                  <a:lnTo>
                    <a:pt x="77939" y="321817"/>
                  </a:lnTo>
                  <a:lnTo>
                    <a:pt x="30187" y="274319"/>
                  </a:lnTo>
                  <a:lnTo>
                    <a:pt x="3594" y="211327"/>
                  </a:lnTo>
                  <a:lnTo>
                    <a:pt x="0" y="17589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2165" rIns="0" bIns="0" rtlCol="0">
            <a:spAutoFit/>
          </a:bodyPr>
          <a:lstStyle/>
          <a:p>
            <a:pPr marL="277812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uFill>
                  <a:solidFill>
                    <a:srgbClr val="FFFFFF"/>
                  </a:solidFill>
                </a:uFill>
              </a:rPr>
              <a:t>Проведение</a:t>
            </a:r>
            <a:r>
              <a:rPr sz="3200" u="sng" spc="-9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ИС</a:t>
            </a:r>
            <a:r>
              <a:rPr sz="3200" u="sng" spc="-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FFFFFF"/>
                  </a:solidFill>
                </a:uFill>
              </a:rPr>
              <a:t>в</a:t>
            </a:r>
            <a:r>
              <a:rPr sz="3200" u="sng" spc="-1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3200" u="sng" spc="-10" dirty="0">
                <a:uFill>
                  <a:solidFill>
                    <a:srgbClr val="FFFFFF"/>
                  </a:solidFill>
                </a:uFill>
              </a:rPr>
              <a:t>аудитории</a:t>
            </a:r>
            <a:endParaRPr sz="3200"/>
          </a:p>
        </p:txBody>
      </p:sp>
      <p:grpSp>
        <p:nvGrpSpPr>
          <p:cNvPr id="13" name="object 13"/>
          <p:cNvGrpSpPr/>
          <p:nvPr/>
        </p:nvGrpSpPr>
        <p:grpSpPr>
          <a:xfrm>
            <a:off x="654875" y="2445062"/>
            <a:ext cx="542925" cy="542925"/>
            <a:chOff x="654875" y="2445062"/>
            <a:chExt cx="542925" cy="54292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875" y="2445062"/>
              <a:ext cx="542430" cy="5427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8283" y="2542031"/>
              <a:ext cx="352425" cy="355600"/>
            </a:xfrm>
            <a:custGeom>
              <a:avLst/>
              <a:gdLst/>
              <a:ahLst/>
              <a:cxnLst/>
              <a:rect l="l" t="t" r="r" b="b"/>
              <a:pathLst>
                <a:path w="352425" h="355600">
                  <a:moveTo>
                    <a:pt x="175933" y="0"/>
                  </a:moveTo>
                  <a:lnTo>
                    <a:pt x="107454" y="13969"/>
                  </a:lnTo>
                  <a:lnTo>
                    <a:pt x="51523" y="52069"/>
                  </a:lnTo>
                  <a:lnTo>
                    <a:pt x="13830" y="108457"/>
                  </a:lnTo>
                  <a:lnTo>
                    <a:pt x="0" y="177545"/>
                  </a:lnTo>
                  <a:lnTo>
                    <a:pt x="3568" y="213360"/>
                  </a:lnTo>
                  <a:lnTo>
                    <a:pt x="30048" y="276860"/>
                  </a:lnTo>
                  <a:lnTo>
                    <a:pt x="77571" y="324738"/>
                  </a:lnTo>
                  <a:lnTo>
                    <a:pt x="140474" y="351536"/>
                  </a:lnTo>
                  <a:lnTo>
                    <a:pt x="175933" y="355092"/>
                  </a:lnTo>
                  <a:lnTo>
                    <a:pt x="211378" y="351536"/>
                  </a:lnTo>
                  <a:lnTo>
                    <a:pt x="274294" y="324738"/>
                  </a:lnTo>
                  <a:lnTo>
                    <a:pt x="321805" y="276860"/>
                  </a:lnTo>
                  <a:lnTo>
                    <a:pt x="348284" y="213360"/>
                  </a:lnTo>
                  <a:lnTo>
                    <a:pt x="351853" y="177545"/>
                  </a:lnTo>
                  <a:lnTo>
                    <a:pt x="348284" y="141731"/>
                  </a:lnTo>
                  <a:lnTo>
                    <a:pt x="321805" y="78231"/>
                  </a:lnTo>
                  <a:lnTo>
                    <a:pt x="274294" y="30353"/>
                  </a:lnTo>
                  <a:lnTo>
                    <a:pt x="211378" y="3556"/>
                  </a:lnTo>
                  <a:lnTo>
                    <a:pt x="175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8283" y="2542031"/>
              <a:ext cx="352425" cy="355600"/>
            </a:xfrm>
            <a:custGeom>
              <a:avLst/>
              <a:gdLst/>
              <a:ahLst/>
              <a:cxnLst/>
              <a:rect l="l" t="t" r="r" b="b"/>
              <a:pathLst>
                <a:path w="352425" h="355600">
                  <a:moveTo>
                    <a:pt x="0" y="177545"/>
                  </a:moveTo>
                  <a:lnTo>
                    <a:pt x="13830" y="108457"/>
                  </a:lnTo>
                  <a:lnTo>
                    <a:pt x="51523" y="52069"/>
                  </a:lnTo>
                  <a:lnTo>
                    <a:pt x="107454" y="13969"/>
                  </a:lnTo>
                  <a:lnTo>
                    <a:pt x="175933" y="0"/>
                  </a:lnTo>
                  <a:lnTo>
                    <a:pt x="211378" y="3556"/>
                  </a:lnTo>
                  <a:lnTo>
                    <a:pt x="274294" y="30353"/>
                  </a:lnTo>
                  <a:lnTo>
                    <a:pt x="321805" y="78231"/>
                  </a:lnTo>
                  <a:lnTo>
                    <a:pt x="348284" y="141731"/>
                  </a:lnTo>
                  <a:lnTo>
                    <a:pt x="351853" y="177545"/>
                  </a:lnTo>
                  <a:lnTo>
                    <a:pt x="348284" y="213360"/>
                  </a:lnTo>
                  <a:lnTo>
                    <a:pt x="321805" y="276860"/>
                  </a:lnTo>
                  <a:lnTo>
                    <a:pt x="274294" y="324738"/>
                  </a:lnTo>
                  <a:lnTo>
                    <a:pt x="211378" y="351536"/>
                  </a:lnTo>
                  <a:lnTo>
                    <a:pt x="175933" y="355092"/>
                  </a:lnTo>
                  <a:lnTo>
                    <a:pt x="140474" y="351536"/>
                  </a:lnTo>
                  <a:lnTo>
                    <a:pt x="77571" y="324738"/>
                  </a:lnTo>
                  <a:lnTo>
                    <a:pt x="30048" y="276860"/>
                  </a:lnTo>
                  <a:lnTo>
                    <a:pt x="3568" y="213360"/>
                  </a:lnTo>
                  <a:lnTo>
                    <a:pt x="0" y="17754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006966" y="3182678"/>
            <a:ext cx="544195" cy="542925"/>
            <a:chOff x="1006966" y="3182678"/>
            <a:chExt cx="544195" cy="54292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6966" y="3182678"/>
              <a:ext cx="543869" cy="5427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00328" y="3279648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176656" y="0"/>
                  </a:moveTo>
                  <a:lnTo>
                    <a:pt x="107911" y="13843"/>
                  </a:lnTo>
                  <a:lnTo>
                    <a:pt x="51752" y="51815"/>
                  </a:lnTo>
                  <a:lnTo>
                    <a:pt x="13881" y="107950"/>
                  </a:lnTo>
                  <a:lnTo>
                    <a:pt x="0" y="176783"/>
                  </a:lnTo>
                  <a:lnTo>
                    <a:pt x="3594" y="212344"/>
                  </a:lnTo>
                  <a:lnTo>
                    <a:pt x="30175" y="275589"/>
                  </a:lnTo>
                  <a:lnTo>
                    <a:pt x="77901" y="323341"/>
                  </a:lnTo>
                  <a:lnTo>
                    <a:pt x="141071" y="350011"/>
                  </a:lnTo>
                  <a:lnTo>
                    <a:pt x="176656" y="353567"/>
                  </a:lnTo>
                  <a:lnTo>
                    <a:pt x="212344" y="350011"/>
                  </a:lnTo>
                  <a:lnTo>
                    <a:pt x="275463" y="323341"/>
                  </a:lnTo>
                  <a:lnTo>
                    <a:pt x="323215" y="275589"/>
                  </a:lnTo>
                  <a:lnTo>
                    <a:pt x="349758" y="212344"/>
                  </a:lnTo>
                  <a:lnTo>
                    <a:pt x="353313" y="176783"/>
                  </a:lnTo>
                  <a:lnTo>
                    <a:pt x="349758" y="141224"/>
                  </a:lnTo>
                  <a:lnTo>
                    <a:pt x="323215" y="77977"/>
                  </a:lnTo>
                  <a:lnTo>
                    <a:pt x="275463" y="30225"/>
                  </a:lnTo>
                  <a:lnTo>
                    <a:pt x="212344" y="3556"/>
                  </a:lnTo>
                  <a:lnTo>
                    <a:pt x="176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0328" y="3279648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0" y="176783"/>
                  </a:moveTo>
                  <a:lnTo>
                    <a:pt x="13881" y="107950"/>
                  </a:lnTo>
                  <a:lnTo>
                    <a:pt x="51752" y="51815"/>
                  </a:lnTo>
                  <a:lnTo>
                    <a:pt x="107911" y="13843"/>
                  </a:lnTo>
                  <a:lnTo>
                    <a:pt x="176656" y="0"/>
                  </a:lnTo>
                  <a:lnTo>
                    <a:pt x="212344" y="3556"/>
                  </a:lnTo>
                  <a:lnTo>
                    <a:pt x="275463" y="30225"/>
                  </a:lnTo>
                  <a:lnTo>
                    <a:pt x="323215" y="77977"/>
                  </a:lnTo>
                  <a:lnTo>
                    <a:pt x="349758" y="141224"/>
                  </a:lnTo>
                  <a:lnTo>
                    <a:pt x="353313" y="176783"/>
                  </a:lnTo>
                  <a:lnTo>
                    <a:pt x="349758" y="212344"/>
                  </a:lnTo>
                  <a:lnTo>
                    <a:pt x="323215" y="275589"/>
                  </a:lnTo>
                  <a:lnTo>
                    <a:pt x="275463" y="323341"/>
                  </a:lnTo>
                  <a:lnTo>
                    <a:pt x="212344" y="350011"/>
                  </a:lnTo>
                  <a:lnTo>
                    <a:pt x="176656" y="353567"/>
                  </a:lnTo>
                  <a:lnTo>
                    <a:pt x="141071" y="350011"/>
                  </a:lnTo>
                  <a:lnTo>
                    <a:pt x="77901" y="323341"/>
                  </a:lnTo>
                  <a:lnTo>
                    <a:pt x="30175" y="275589"/>
                  </a:lnTo>
                  <a:lnTo>
                    <a:pt x="3594" y="212344"/>
                  </a:lnTo>
                  <a:lnTo>
                    <a:pt x="0" y="17678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16863" y="3334639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D5395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60534" y="3868478"/>
            <a:ext cx="544195" cy="542925"/>
            <a:chOff x="1360534" y="3868478"/>
            <a:chExt cx="544195" cy="54292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0534" y="3868478"/>
              <a:ext cx="543869" cy="5427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3895" y="396544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176784" y="0"/>
                  </a:moveTo>
                  <a:lnTo>
                    <a:pt x="107950" y="13893"/>
                  </a:lnTo>
                  <a:lnTo>
                    <a:pt x="51815" y="51790"/>
                  </a:lnTo>
                  <a:lnTo>
                    <a:pt x="13842" y="107975"/>
                  </a:lnTo>
                  <a:lnTo>
                    <a:pt x="0" y="176783"/>
                  </a:lnTo>
                  <a:lnTo>
                    <a:pt x="3556" y="212407"/>
                  </a:lnTo>
                  <a:lnTo>
                    <a:pt x="30225" y="275628"/>
                  </a:lnTo>
                  <a:lnTo>
                    <a:pt x="77978" y="323380"/>
                  </a:lnTo>
                  <a:lnTo>
                    <a:pt x="141223" y="349973"/>
                  </a:lnTo>
                  <a:lnTo>
                    <a:pt x="176784" y="353567"/>
                  </a:lnTo>
                  <a:lnTo>
                    <a:pt x="212343" y="349973"/>
                  </a:lnTo>
                  <a:lnTo>
                    <a:pt x="275590" y="323380"/>
                  </a:lnTo>
                  <a:lnTo>
                    <a:pt x="323341" y="275628"/>
                  </a:lnTo>
                  <a:lnTo>
                    <a:pt x="350011" y="212407"/>
                  </a:lnTo>
                  <a:lnTo>
                    <a:pt x="353567" y="176783"/>
                  </a:lnTo>
                  <a:lnTo>
                    <a:pt x="350011" y="141160"/>
                  </a:lnTo>
                  <a:lnTo>
                    <a:pt x="323341" y="77952"/>
                  </a:lnTo>
                  <a:lnTo>
                    <a:pt x="275590" y="30200"/>
                  </a:lnTo>
                  <a:lnTo>
                    <a:pt x="212343" y="3594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3895" y="3965447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4" h="353695">
                  <a:moveTo>
                    <a:pt x="0" y="176783"/>
                  </a:moveTo>
                  <a:lnTo>
                    <a:pt x="13842" y="107975"/>
                  </a:lnTo>
                  <a:lnTo>
                    <a:pt x="51815" y="51790"/>
                  </a:lnTo>
                  <a:lnTo>
                    <a:pt x="107950" y="13893"/>
                  </a:lnTo>
                  <a:lnTo>
                    <a:pt x="176784" y="0"/>
                  </a:lnTo>
                  <a:lnTo>
                    <a:pt x="212343" y="3594"/>
                  </a:lnTo>
                  <a:lnTo>
                    <a:pt x="275590" y="30200"/>
                  </a:lnTo>
                  <a:lnTo>
                    <a:pt x="323341" y="77952"/>
                  </a:lnTo>
                  <a:lnTo>
                    <a:pt x="350011" y="141160"/>
                  </a:lnTo>
                  <a:lnTo>
                    <a:pt x="353567" y="176783"/>
                  </a:lnTo>
                  <a:lnTo>
                    <a:pt x="350011" y="212407"/>
                  </a:lnTo>
                  <a:lnTo>
                    <a:pt x="323341" y="275628"/>
                  </a:lnTo>
                  <a:lnTo>
                    <a:pt x="275590" y="323380"/>
                  </a:lnTo>
                  <a:lnTo>
                    <a:pt x="212343" y="349973"/>
                  </a:lnTo>
                  <a:lnTo>
                    <a:pt x="176784" y="353567"/>
                  </a:lnTo>
                  <a:lnTo>
                    <a:pt x="141223" y="349973"/>
                  </a:lnTo>
                  <a:lnTo>
                    <a:pt x="77978" y="323380"/>
                  </a:lnTo>
                  <a:lnTo>
                    <a:pt x="30225" y="275628"/>
                  </a:lnTo>
                  <a:lnTo>
                    <a:pt x="3556" y="212407"/>
                  </a:lnTo>
                  <a:lnTo>
                    <a:pt x="0" y="17678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7929" y="1188846"/>
            <a:ext cx="365632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D5395"/>
                </a:solidFill>
                <a:latin typeface="Tahoma"/>
                <a:cs typeface="Tahoma"/>
              </a:rPr>
              <a:t>Экзаменатор-</a:t>
            </a:r>
            <a:r>
              <a:rPr sz="2100" b="1" spc="-10" dirty="0">
                <a:solidFill>
                  <a:srgbClr val="2D5395"/>
                </a:solidFill>
                <a:latin typeface="Tahoma"/>
                <a:cs typeface="Tahoma"/>
              </a:rPr>
              <a:t>собеседник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117" y="1944370"/>
            <a:ext cx="2693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1400" spc="-50" dirty="0">
                <a:solidFill>
                  <a:srgbClr val="2D5395"/>
                </a:solidFill>
                <a:latin typeface="Tahoma"/>
                <a:cs typeface="Tahoma"/>
              </a:rPr>
              <a:t>1</a:t>
            </a:r>
            <a:r>
              <a:rPr sz="1400" dirty="0">
                <a:solidFill>
                  <a:srgbClr val="2D5395"/>
                </a:solidFill>
                <a:latin typeface="Tahoma"/>
                <a:cs typeface="Tahoma"/>
              </a:rPr>
              <a:t>	выдает</a:t>
            </a:r>
            <a:r>
              <a:rPr sz="1400" spc="-1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2D5395"/>
                </a:solidFill>
                <a:latin typeface="Tahoma"/>
                <a:cs typeface="Tahoma"/>
              </a:rPr>
              <a:t>КИМ</a:t>
            </a:r>
            <a:r>
              <a:rPr sz="1400" spc="3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D5395"/>
                </a:solidFill>
                <a:latin typeface="Tahoma"/>
                <a:cs typeface="Tahoma"/>
              </a:rPr>
              <a:t>участнику</a:t>
            </a:r>
            <a:r>
              <a:rPr sz="1400" spc="-7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2D5395"/>
                </a:solidFill>
                <a:latin typeface="Tahoma"/>
                <a:cs typeface="Tahoma"/>
              </a:rPr>
              <a:t>ИС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78579" y="902208"/>
            <a:ext cx="1626235" cy="1271270"/>
            <a:chOff x="3878579" y="902208"/>
            <a:chExt cx="1626235" cy="127127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78579" y="902208"/>
              <a:ext cx="1626107" cy="12710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4883" y="1048512"/>
              <a:ext cx="1184148" cy="82905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62990" y="2596972"/>
            <a:ext cx="4019550" cy="447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5"/>
              </a:spcBef>
              <a:tabLst>
                <a:tab pos="386715" algn="l"/>
              </a:tabLst>
            </a:pPr>
            <a:r>
              <a:rPr sz="1400" spc="-50" dirty="0">
                <a:solidFill>
                  <a:srgbClr val="2D5395"/>
                </a:solidFill>
                <a:latin typeface="Tahoma"/>
                <a:cs typeface="Tahoma"/>
              </a:rPr>
              <a:t>2</a:t>
            </a:r>
            <a:r>
              <a:rPr sz="1400" dirty="0">
                <a:solidFill>
                  <a:srgbClr val="2D5395"/>
                </a:solidFill>
                <a:latin typeface="Tahoma"/>
                <a:cs typeface="Tahoma"/>
              </a:rPr>
              <a:t>	</a:t>
            </a:r>
            <a:r>
              <a:rPr sz="2100" spc="97" baseline="1984" dirty="0">
                <a:solidFill>
                  <a:srgbClr val="2D5395"/>
                </a:solidFill>
                <a:latin typeface="Tahoma"/>
                <a:cs typeface="Tahoma"/>
              </a:rPr>
              <a:t>выбирает</a:t>
            </a:r>
            <a:r>
              <a:rPr sz="2100" spc="-127" baseline="198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2100" spc="247" baseline="1984" dirty="0">
                <a:solidFill>
                  <a:srgbClr val="2D5395"/>
                </a:solidFill>
                <a:latin typeface="Tahoma"/>
                <a:cs typeface="Tahoma"/>
              </a:rPr>
              <a:t>ФИО</a:t>
            </a:r>
            <a:r>
              <a:rPr sz="2100" spc="-127" baseline="198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2100" spc="97" baseline="1984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r>
              <a:rPr sz="2100" spc="-127" baseline="1984" dirty="0">
                <a:solidFill>
                  <a:srgbClr val="2D5395"/>
                </a:solidFill>
                <a:latin typeface="Tahoma"/>
                <a:cs typeface="Tahoma"/>
              </a:rPr>
              <a:t> в</a:t>
            </a:r>
            <a:r>
              <a:rPr sz="2100" spc="-67" baseline="198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2100" spc="165" baseline="1984" dirty="0">
                <a:solidFill>
                  <a:srgbClr val="2D5395"/>
                </a:solidFill>
                <a:latin typeface="Tahoma"/>
                <a:cs typeface="Tahoma"/>
              </a:rPr>
              <a:t>ПО</a:t>
            </a:r>
            <a:r>
              <a:rPr sz="2100" spc="-112" baseline="198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2100" spc="-15" baseline="1984" dirty="0">
                <a:solidFill>
                  <a:srgbClr val="2D5395"/>
                </a:solidFill>
                <a:latin typeface="Tahoma"/>
                <a:cs typeface="Tahoma"/>
              </a:rPr>
              <a:t>«Станция</a:t>
            </a:r>
            <a:endParaRPr sz="2100" baseline="1984">
              <a:latin typeface="Tahoma"/>
              <a:cs typeface="Tahoma"/>
            </a:endParaRPr>
          </a:p>
          <a:p>
            <a:pPr marL="386715">
              <a:lnSpc>
                <a:spcPts val="1655"/>
              </a:lnSpc>
            </a:pPr>
            <a:r>
              <a:rPr sz="1400" spc="35" dirty="0">
                <a:solidFill>
                  <a:srgbClr val="2D5395"/>
                </a:solidFill>
                <a:latin typeface="Tahoma"/>
                <a:cs typeface="Tahoma"/>
              </a:rPr>
              <a:t>записи»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40002" y="3229483"/>
            <a:ext cx="4579620" cy="101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2D5395"/>
                </a:solidFill>
                <a:latin typeface="Tahoma"/>
                <a:cs typeface="Tahoma"/>
              </a:rPr>
              <a:t>сверяет</a:t>
            </a:r>
            <a:r>
              <a:rPr sz="1400" spc="-8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D5395"/>
                </a:solidFill>
                <a:latin typeface="Tahoma"/>
                <a:cs typeface="Tahoma"/>
              </a:rPr>
              <a:t>указанные</a:t>
            </a:r>
            <a:r>
              <a:rPr sz="1400" spc="-8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2D5395"/>
                </a:solidFill>
                <a:latin typeface="Tahoma"/>
                <a:cs typeface="Tahoma"/>
              </a:rPr>
              <a:t>в</a:t>
            </a:r>
            <a:r>
              <a:rPr sz="14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2D5395"/>
                </a:solidFill>
                <a:latin typeface="Tahoma"/>
                <a:cs typeface="Tahoma"/>
              </a:rPr>
              <a:t>ПО</a:t>
            </a:r>
            <a:r>
              <a:rPr sz="1400" spc="-5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D5395"/>
                </a:solidFill>
                <a:latin typeface="Tahoma"/>
                <a:cs typeface="Tahoma"/>
              </a:rPr>
              <a:t>сведения</a:t>
            </a:r>
            <a:r>
              <a:rPr sz="1400" spc="-8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155" dirty="0">
                <a:solidFill>
                  <a:srgbClr val="2D5395"/>
                </a:solidFill>
                <a:latin typeface="Tahoma"/>
                <a:cs typeface="Tahoma"/>
              </a:rPr>
              <a:t>об</a:t>
            </a:r>
            <a:r>
              <a:rPr sz="1400" spc="-5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D5395"/>
                </a:solidFill>
                <a:latin typeface="Tahoma"/>
                <a:cs typeface="Tahoma"/>
              </a:rPr>
              <a:t>участнике</a:t>
            </a:r>
            <a:r>
              <a:rPr sz="14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200" dirty="0">
                <a:solidFill>
                  <a:srgbClr val="2D5395"/>
                </a:solidFill>
                <a:latin typeface="Tahoma"/>
                <a:cs typeface="Tahoma"/>
              </a:rPr>
              <a:t>с </a:t>
            </a:r>
            <a:r>
              <a:rPr sz="1400" spc="95" dirty="0">
                <a:solidFill>
                  <a:srgbClr val="2D5395"/>
                </a:solidFill>
                <a:latin typeface="Tahoma"/>
                <a:cs typeface="Tahoma"/>
              </a:rPr>
              <a:t>документом,</a:t>
            </a:r>
            <a:r>
              <a:rPr sz="1400" spc="-6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2D5395"/>
                </a:solidFill>
                <a:latin typeface="Tahoma"/>
                <a:cs typeface="Tahoma"/>
              </a:rPr>
              <a:t>удостоверяющим</a:t>
            </a:r>
            <a:r>
              <a:rPr sz="1400" spc="-7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D5395"/>
                </a:solidFill>
                <a:latin typeface="Tahoma"/>
                <a:cs typeface="Tahoma"/>
              </a:rPr>
              <a:t>личность </a:t>
            </a:r>
            <a:r>
              <a:rPr sz="1400" spc="45" dirty="0">
                <a:solidFill>
                  <a:srgbClr val="2D5395"/>
                </a:solidFill>
                <a:latin typeface="Tahoma"/>
                <a:cs typeface="Tahoma"/>
              </a:rPr>
              <a:t>участника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460375" algn="l"/>
              </a:tabLst>
            </a:pPr>
            <a:r>
              <a:rPr sz="1400" spc="-50" dirty="0">
                <a:solidFill>
                  <a:srgbClr val="2D5395"/>
                </a:solidFill>
                <a:latin typeface="Tahoma"/>
                <a:cs typeface="Tahoma"/>
              </a:rPr>
              <a:t>4</a:t>
            </a:r>
            <a:r>
              <a:rPr sz="1400" dirty="0">
                <a:solidFill>
                  <a:srgbClr val="2D5395"/>
                </a:solidFill>
                <a:latin typeface="Tahoma"/>
                <a:cs typeface="Tahoma"/>
              </a:rPr>
              <a:t>	</a:t>
            </a:r>
            <a:r>
              <a:rPr sz="1400" spc="114" dirty="0">
                <a:solidFill>
                  <a:srgbClr val="2D5395"/>
                </a:solidFill>
                <a:latin typeface="Tahoma"/>
                <a:cs typeface="Tahoma"/>
              </a:rPr>
              <a:t>нажимает</a:t>
            </a:r>
            <a:r>
              <a:rPr sz="1400" spc="-114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D5395"/>
                </a:solidFill>
                <a:latin typeface="Tahoma"/>
                <a:cs typeface="Tahoma"/>
              </a:rPr>
              <a:t>кнопку</a:t>
            </a:r>
            <a:r>
              <a:rPr sz="1400" spc="-7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D5395"/>
                </a:solidFill>
                <a:latin typeface="Tahoma"/>
                <a:cs typeface="Tahoma"/>
              </a:rPr>
              <a:t>«Начать </a:t>
            </a:r>
            <a:r>
              <a:rPr sz="1400" spc="-10" dirty="0">
                <a:solidFill>
                  <a:srgbClr val="2D5395"/>
                </a:solidFill>
                <a:latin typeface="Tahoma"/>
                <a:cs typeface="Tahoma"/>
              </a:rPr>
              <a:t>запись»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74308" y="3049523"/>
            <a:ext cx="2150745" cy="1503045"/>
            <a:chOff x="6274308" y="3049523"/>
            <a:chExt cx="2150745" cy="150304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08869" y="3735597"/>
              <a:ext cx="720964" cy="4581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29728" y="3794759"/>
              <a:ext cx="198120" cy="2225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86344" y="3861815"/>
              <a:ext cx="338327" cy="3429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4308" y="3049523"/>
              <a:ext cx="1501139" cy="150266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6173723" y="1057656"/>
            <a:ext cx="2731135" cy="1805939"/>
            <a:chOff x="6173723" y="1057656"/>
            <a:chExt cx="2731135" cy="1805939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3723" y="1057656"/>
              <a:ext cx="2731007" cy="180594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36969" y="1497330"/>
              <a:ext cx="330835" cy="115570"/>
            </a:xfrm>
            <a:custGeom>
              <a:avLst/>
              <a:gdLst/>
              <a:ahLst/>
              <a:cxnLst/>
              <a:rect l="l" t="t" r="r" b="b"/>
              <a:pathLst>
                <a:path w="330834" h="115569">
                  <a:moveTo>
                    <a:pt x="330707" y="1154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36257" y="1258061"/>
            <a:ext cx="2186940" cy="1388745"/>
          </a:xfrm>
          <a:prstGeom prst="rect">
            <a:avLst/>
          </a:prstGeom>
          <a:ln w="38100">
            <a:solidFill>
              <a:srgbClr val="00AA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50"/>
              </a:spcBef>
            </a:pPr>
            <a:r>
              <a:rPr sz="1500" b="1" spc="-90" dirty="0">
                <a:solidFill>
                  <a:srgbClr val="2D5395"/>
                </a:solidFill>
                <a:latin typeface="Tahoma"/>
                <a:cs typeface="Tahoma"/>
              </a:rPr>
              <a:t>КИМ</a:t>
            </a:r>
            <a:r>
              <a:rPr sz="1500" b="1" spc="-3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состоит</a:t>
            </a:r>
            <a:endParaRPr sz="1500">
              <a:latin typeface="Tahoma"/>
              <a:cs typeface="Tahoma"/>
            </a:endParaRPr>
          </a:p>
          <a:p>
            <a:pPr marL="463550">
              <a:lnSpc>
                <a:spcPct val="100000"/>
              </a:lnSpc>
            </a:pPr>
            <a:r>
              <a:rPr sz="1500" b="1" spc="-105" dirty="0">
                <a:solidFill>
                  <a:srgbClr val="2D5395"/>
                </a:solidFill>
                <a:latin typeface="Tahoma"/>
                <a:cs typeface="Tahoma"/>
              </a:rPr>
              <a:t>из</a:t>
            </a:r>
            <a:r>
              <a:rPr sz="1500" b="1" spc="-20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120" dirty="0">
                <a:solidFill>
                  <a:srgbClr val="2D5395"/>
                </a:solidFill>
                <a:latin typeface="Tahoma"/>
                <a:cs typeface="Tahoma"/>
              </a:rPr>
              <a:t>4</a:t>
            </a:r>
            <a:r>
              <a:rPr sz="1500" b="1" spc="-1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заданий:</a:t>
            </a:r>
            <a:endParaRPr sz="1500">
              <a:latin typeface="Tahoma"/>
              <a:cs typeface="Tahoma"/>
            </a:endParaRPr>
          </a:p>
          <a:p>
            <a:pPr marL="417830" indent="-74930">
              <a:lnSpc>
                <a:spcPct val="100000"/>
              </a:lnSpc>
              <a:spcBef>
                <a:spcPts val="5"/>
              </a:spcBef>
              <a:buSzPct val="93333"/>
              <a:buFont typeface="Arial MT"/>
              <a:buChar char="•"/>
              <a:tabLst>
                <a:tab pos="417830" algn="l"/>
              </a:tabLst>
            </a:pPr>
            <a:r>
              <a:rPr sz="1500" b="1" spc="-25" dirty="0">
                <a:solidFill>
                  <a:srgbClr val="2D5395"/>
                </a:solidFill>
                <a:latin typeface="Tahoma"/>
                <a:cs typeface="Tahoma"/>
              </a:rPr>
              <a:t>Чтение</a:t>
            </a:r>
            <a:r>
              <a:rPr sz="1500" b="1" spc="-75" dirty="0">
                <a:solidFill>
                  <a:srgbClr val="2D5395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текста</a:t>
            </a:r>
            <a:endParaRPr sz="1500">
              <a:latin typeface="Tahoma"/>
              <a:cs typeface="Tahoma"/>
            </a:endParaRPr>
          </a:p>
          <a:p>
            <a:pPr marL="658495" lvl="1" indent="-74930">
              <a:lnSpc>
                <a:spcPct val="100000"/>
              </a:lnSpc>
              <a:buSzPct val="93333"/>
              <a:buFont typeface="Arial MT"/>
              <a:buChar char="•"/>
              <a:tabLst>
                <a:tab pos="658495" algn="l"/>
              </a:tabLst>
            </a:pP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Пересказ</a:t>
            </a:r>
            <a:endParaRPr sz="1500">
              <a:latin typeface="Tahoma"/>
              <a:cs typeface="Tahoma"/>
            </a:endParaRPr>
          </a:p>
          <a:p>
            <a:pPr marL="710565" lvl="2" indent="-74930">
              <a:lnSpc>
                <a:spcPct val="100000"/>
              </a:lnSpc>
              <a:buSzPct val="93333"/>
              <a:buFont typeface="Arial MT"/>
              <a:buChar char="•"/>
              <a:tabLst>
                <a:tab pos="710565" algn="l"/>
              </a:tabLst>
            </a:pP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Монолог</a:t>
            </a:r>
            <a:endParaRPr sz="1500">
              <a:latin typeface="Tahoma"/>
              <a:cs typeface="Tahoma"/>
            </a:endParaRPr>
          </a:p>
          <a:p>
            <a:pPr marL="768350" lvl="3" indent="-74930">
              <a:lnSpc>
                <a:spcPct val="100000"/>
              </a:lnSpc>
              <a:buSzPct val="93333"/>
              <a:buFont typeface="Arial MT"/>
              <a:buChar char="•"/>
              <a:tabLst>
                <a:tab pos="768350" algn="l"/>
              </a:tabLst>
            </a:pPr>
            <a:r>
              <a:rPr sz="1500" b="1" spc="-10" dirty="0">
                <a:solidFill>
                  <a:srgbClr val="2D5395"/>
                </a:solidFill>
                <a:latin typeface="Tahoma"/>
                <a:cs typeface="Tahoma"/>
              </a:rPr>
              <a:t>Беседа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44139" y="4361688"/>
            <a:ext cx="1665732" cy="416052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-12191" y="-12191"/>
            <a:ext cx="9170035" cy="254635"/>
            <a:chOff x="-12191" y="-12191"/>
            <a:chExt cx="9170035" cy="254635"/>
          </a:xfrm>
        </p:grpSpPr>
        <p:sp>
          <p:nvSpPr>
            <p:cNvPr id="44" name="object 44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2" y="762"/>
              <a:ext cx="9144000" cy="228600"/>
            </a:xfrm>
            <a:custGeom>
              <a:avLst/>
              <a:gdLst/>
              <a:ahLst/>
              <a:cxnLst/>
              <a:rect l="l" t="t" r="r" b="b"/>
              <a:pathLst>
                <a:path w="9144000" h="228600">
                  <a:moveTo>
                    <a:pt x="0" y="228600"/>
                  </a:moveTo>
                  <a:lnTo>
                    <a:pt x="9144000" y="228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2400" y="335279"/>
            <a:ext cx="1219200" cy="405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756</Words>
  <Application>Microsoft Office PowerPoint</Application>
  <PresentationFormat>Экран (16:9)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MT</vt:lpstr>
      <vt:lpstr>Calibri</vt:lpstr>
      <vt:lpstr>Comic Sans MS</vt:lpstr>
      <vt:lpstr>Tahoma</vt:lpstr>
      <vt:lpstr>Times New Roman</vt:lpstr>
      <vt:lpstr>Verdana</vt:lpstr>
      <vt:lpstr>Wingdings</vt:lpstr>
      <vt:lpstr>Office Theme</vt:lpstr>
      <vt:lpstr>Итоговое собеседование по русскому языку в 9 классе</vt:lpstr>
      <vt:lpstr>Участники</vt:lpstr>
      <vt:lpstr>Регистрация и проведение</vt:lpstr>
      <vt:lpstr>Сроки проведения и повторный допуск</vt:lpstr>
      <vt:lpstr>Презентация PowerPoint</vt:lpstr>
      <vt:lpstr>Проведение итогового собеседования</vt:lpstr>
      <vt:lpstr>Процедура записи устных ответов</vt:lpstr>
      <vt:lpstr>Проведение ИС в аудитории</vt:lpstr>
      <vt:lpstr>Проведение ИС в аудитории</vt:lpstr>
      <vt:lpstr>Собеседование (допуск к ОГЭ) включает в себя</vt:lpstr>
      <vt:lpstr>Проведение ИС в аудитории</vt:lpstr>
      <vt:lpstr>Завершение ИС в аудитории</vt:lpstr>
      <vt:lpstr>Структура итогового собеседования</vt:lpstr>
      <vt:lpstr>Презентация PowerPoint</vt:lpstr>
      <vt:lpstr>Задание 1 – чтение вслух небольшого текста</vt:lpstr>
      <vt:lpstr>2. Пересказ текста</vt:lpstr>
      <vt:lpstr>3. Монологическое высказывание</vt:lpstr>
      <vt:lpstr>4. Условный диалог</vt:lpstr>
      <vt:lpstr>Презентация PowerPoint</vt:lpstr>
      <vt:lpstr>Повторно допускаются к итоговому собеседованию в дополнительные сроки в текущем учебном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User-V320</cp:lastModifiedBy>
  <cp:revision>3</cp:revision>
  <dcterms:created xsi:type="dcterms:W3CDTF">2025-01-16T12:19:37Z</dcterms:created>
  <dcterms:modified xsi:type="dcterms:W3CDTF">2025-01-16T13:31:00Z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2025-01-16T00:00:00Z</vt:filetime>
  </property>
  <property fmtid="{D5CDD505-2E9C-101B-9397-08002B2CF9AE}" pid="5" name="Producer">
    <vt:lpwstr>Microsoft® PowerPoint® 2016</vt:lpwstr>
  </property>
</Properties>
</file>